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8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9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0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6" r:id="rId3"/>
    <p:sldId id="320" r:id="rId4"/>
    <p:sldId id="268" r:id="rId5"/>
    <p:sldId id="269" r:id="rId6"/>
    <p:sldId id="270" r:id="rId7"/>
    <p:sldId id="277" r:id="rId8"/>
    <p:sldId id="257" r:id="rId9"/>
    <p:sldId id="259" r:id="rId10"/>
    <p:sldId id="321" r:id="rId11"/>
    <p:sldId id="260" r:id="rId12"/>
    <p:sldId id="322" r:id="rId13"/>
    <p:sldId id="261" r:id="rId14"/>
    <p:sldId id="323" r:id="rId15"/>
    <p:sldId id="262" r:id="rId16"/>
    <p:sldId id="324" r:id="rId17"/>
    <p:sldId id="263" r:id="rId18"/>
    <p:sldId id="271" r:id="rId19"/>
    <p:sldId id="272" r:id="rId20"/>
    <p:sldId id="335" r:id="rId21"/>
    <p:sldId id="330" r:id="rId22"/>
    <p:sldId id="273" r:id="rId23"/>
    <p:sldId id="331" r:id="rId24"/>
    <p:sldId id="274" r:id="rId25"/>
    <p:sldId id="332" r:id="rId26"/>
    <p:sldId id="275" r:id="rId27"/>
    <p:sldId id="333" r:id="rId28"/>
    <p:sldId id="276" r:id="rId29"/>
    <p:sldId id="334" r:id="rId30"/>
    <p:sldId id="325" r:id="rId31"/>
    <p:sldId id="326" r:id="rId32"/>
    <p:sldId id="258" r:id="rId33"/>
  </p:sldIdLst>
  <p:sldSz cx="8280400" cy="6121400"/>
  <p:notesSz cx="6985000" cy="9283700"/>
  <p:defaultTextStyle>
    <a:defPPr>
      <a:defRPr lang="ru-RU"/>
    </a:defPPr>
    <a:lvl1pPr marL="0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3042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46085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19126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492168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65210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38252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11295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2984336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7514" userDrawn="1">
          <p15:clr>
            <a:srgbClr val="A4A3A4"/>
          </p15:clr>
        </p15:guide>
        <p15:guide id="4" orient="horz" pos="3974" userDrawn="1">
          <p15:clr>
            <a:srgbClr val="A4A3A4"/>
          </p15:clr>
        </p15:guide>
        <p15:guide id="5" pos="211" userDrawn="1">
          <p15:clr>
            <a:srgbClr val="A4A3A4"/>
          </p15:clr>
        </p15:guide>
        <p15:guide id="6" orient="horz" pos="164" userDrawn="1">
          <p15:clr>
            <a:srgbClr val="A4A3A4"/>
          </p15:clr>
        </p15:guide>
        <p15:guide id="7" orient="horz" pos="4156" userDrawn="1">
          <p15:clr>
            <a:srgbClr val="A4A3A4"/>
          </p15:clr>
        </p15:guide>
        <p15:guide id="8" orient="horz" pos="436" userDrawn="1">
          <p15:clr>
            <a:srgbClr val="A4A3A4"/>
          </p15:clr>
        </p15:guide>
        <p15:guide id="9" pos="5110" userDrawn="1">
          <p15:clr>
            <a:srgbClr val="A4A3A4"/>
          </p15:clr>
        </p15:guide>
        <p15:guide id="11" pos="2842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743">
          <p15:clr>
            <a:srgbClr val="A4A3A4"/>
          </p15:clr>
        </p15:guide>
        <p15:guide id="14" orient="horz" pos="3547">
          <p15:clr>
            <a:srgbClr val="A4A3A4"/>
          </p15:clr>
        </p15:guide>
        <p15:guide id="15" orient="horz" pos="522">
          <p15:clr>
            <a:srgbClr val="A4A3A4"/>
          </p15:clr>
        </p15:guide>
        <p15:guide id="16" orient="horz" pos="3710">
          <p15:clr>
            <a:srgbClr val="A4A3A4"/>
          </p15:clr>
        </p15:guide>
        <p15:guide id="17" orient="horz" pos="1747">
          <p15:clr>
            <a:srgbClr val="A4A3A4"/>
          </p15:clr>
        </p15:guide>
        <p15:guide id="18" pos="267">
          <p15:clr>
            <a:srgbClr val="A4A3A4"/>
          </p15:clr>
        </p15:guide>
        <p15:guide id="19" pos="5103">
          <p15:clr>
            <a:srgbClr val="A4A3A4"/>
          </p15:clr>
        </p15:guide>
        <p15:guide id="20" pos="144">
          <p15:clr>
            <a:srgbClr val="A4A3A4"/>
          </p15:clr>
        </p15:guide>
        <p15:guide id="21" pos="3470">
          <p15:clr>
            <a:srgbClr val="A4A3A4"/>
          </p15:clr>
        </p15:guide>
        <p15:guide id="22" pos="1457">
          <p15:clr>
            <a:srgbClr val="A4A3A4"/>
          </p15:clr>
        </p15:guide>
        <p15:guide id="23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28B"/>
    <a:srgbClr val="387824"/>
    <a:srgbClr val="003399"/>
    <a:srgbClr val="5F5F5F"/>
    <a:srgbClr val="0033CC"/>
    <a:srgbClr val="5AC13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27"/>
    <p:restoredTop sz="73556"/>
  </p:normalViewPr>
  <p:slideViewPr>
    <p:cSldViewPr>
      <p:cViewPr varScale="1">
        <p:scale>
          <a:sx n="192" d="100"/>
          <a:sy n="192" d="100"/>
        </p:scale>
        <p:origin x="2864" y="176"/>
      </p:cViewPr>
      <p:guideLst>
        <p:guide orient="horz" pos="346"/>
        <p:guide pos="393"/>
        <p:guide pos="7514"/>
        <p:guide orient="horz" pos="3974"/>
        <p:guide pos="211"/>
        <p:guide orient="horz" pos="164"/>
        <p:guide orient="horz" pos="4156"/>
        <p:guide orient="horz" pos="436"/>
        <p:guide pos="5110"/>
        <p:guide pos="2842"/>
        <p:guide pos="3840"/>
        <p:guide orient="horz" pos="743"/>
        <p:guide orient="horz" pos="3547"/>
        <p:guide orient="horz" pos="522"/>
        <p:guide orient="horz" pos="3710"/>
        <p:guide orient="horz" pos="1747"/>
        <p:guide pos="267"/>
        <p:guide pos="5103"/>
        <p:guide pos="144"/>
        <p:guide pos="3470"/>
        <p:guide pos="1457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4027" y="-82"/>
      </p:cViewPr>
      <p:guideLst>
        <p:guide orient="horz" pos="3124"/>
        <p:guide pos="214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ownloads/Production_Crops_E_All_Data%20(5)%20(3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ownloads/Production_Crops_E_All_Data%20(5)%20(3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ownloads/Production_Crops_E_All_Data%20(5)%20(3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ownloads/Production_Crops_E_All_Data%20(5)%20(3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&#1050;&#1086;&#1087;&#1080;&#1103;%20&#1044;&#1080;&#1085;&#1072;&#1084;&#1080;&#1082;&#1072;%20&#1087;&#1088;&#1086;&#1080;&#1074;&#1079;&#1086;&#1076;&#1089;&#1090;&#1074;&#1072;%20&#1103;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irina\Downloads\BerryGrowingRussia-m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TTR%20Berry%20Research%202019%20Stats%20Fi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&#1050;&#1086;&#1087;&#1080;&#1103;%20&#1044;&#1080;&#1085;&#1072;&#1084;&#1080;&#1082;&#1072;%20&#1087;&#1088;&#1086;&#1080;&#1074;&#1079;&#1086;&#1076;&#1089;&#1090;&#1074;&#1072;%20&#1103;&#1075;&#1086;&#107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&#1050;&#1086;&#1087;&#1080;&#1103;%20&#1044;&#1080;&#1085;&#1072;&#1084;&#1080;&#1082;&#1072;%20&#1087;&#1088;&#1086;&#1080;&#1074;&#1079;&#1086;&#1076;&#1089;&#1090;&#1074;&#1072;%20&#1103;&#1075;&#1086;&#107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&#1050;&#1086;&#1087;&#1080;&#1103;%20&#1044;&#1080;&#1085;&#1072;&#1084;&#1080;&#1082;&#1072;%20&#1087;&#1088;&#1086;&#1080;&#1074;&#1079;&#1086;&#1076;&#1089;&#1090;&#1074;&#1072;%20&#1103;&#1075;&#1086;&#1076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rina/Desktop/BerryConference2020/ForPresentation/WorldBerryStatistic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Мировой объем производства ягод (тонн)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'Мировое производство'!$A$3</c:f>
              <c:strCache>
                <c:ptCount val="1"/>
                <c:pt idx="0">
                  <c:v>Крыжовник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производство'!$B$3:$BE$3</c:f>
              <c:numCache>
                <c:formatCode>General</c:formatCode>
                <c:ptCount val="56"/>
                <c:pt idx="0">
                  <c:v>153180</c:v>
                </c:pt>
                <c:pt idx="1">
                  <c:v>145991</c:v>
                </c:pt>
                <c:pt idx="2">
                  <c:v>167034</c:v>
                </c:pt>
                <c:pt idx="3">
                  <c:v>158626</c:v>
                </c:pt>
                <c:pt idx="4">
                  <c:v>152788</c:v>
                </c:pt>
                <c:pt idx="5">
                  <c:v>142924</c:v>
                </c:pt>
                <c:pt idx="6">
                  <c:v>128847</c:v>
                </c:pt>
                <c:pt idx="7">
                  <c:v>155856</c:v>
                </c:pt>
                <c:pt idx="8">
                  <c:v>153658</c:v>
                </c:pt>
                <c:pt idx="9">
                  <c:v>181550</c:v>
                </c:pt>
                <c:pt idx="10">
                  <c:v>180748</c:v>
                </c:pt>
                <c:pt idx="11">
                  <c:v>185351</c:v>
                </c:pt>
                <c:pt idx="12">
                  <c:v>177101</c:v>
                </c:pt>
                <c:pt idx="13">
                  <c:v>195268</c:v>
                </c:pt>
                <c:pt idx="14">
                  <c:v>181840</c:v>
                </c:pt>
                <c:pt idx="15">
                  <c:v>187192</c:v>
                </c:pt>
                <c:pt idx="16">
                  <c:v>163170</c:v>
                </c:pt>
                <c:pt idx="17">
                  <c:v>200355</c:v>
                </c:pt>
                <c:pt idx="18">
                  <c:v>210745</c:v>
                </c:pt>
                <c:pt idx="19">
                  <c:v>220872</c:v>
                </c:pt>
                <c:pt idx="20">
                  <c:v>213403</c:v>
                </c:pt>
                <c:pt idx="21">
                  <c:v>214893</c:v>
                </c:pt>
                <c:pt idx="22">
                  <c:v>224539</c:v>
                </c:pt>
                <c:pt idx="23">
                  <c:v>234483</c:v>
                </c:pt>
                <c:pt idx="24">
                  <c:v>230732</c:v>
                </c:pt>
                <c:pt idx="25">
                  <c:v>239900</c:v>
                </c:pt>
                <c:pt idx="26">
                  <c:v>247614</c:v>
                </c:pt>
                <c:pt idx="27">
                  <c:v>251906</c:v>
                </c:pt>
                <c:pt idx="28">
                  <c:v>246881</c:v>
                </c:pt>
                <c:pt idx="29">
                  <c:v>198590</c:v>
                </c:pt>
                <c:pt idx="30">
                  <c:v>193721</c:v>
                </c:pt>
                <c:pt idx="31">
                  <c:v>186677</c:v>
                </c:pt>
                <c:pt idx="32">
                  <c:v>191029</c:v>
                </c:pt>
                <c:pt idx="33">
                  <c:v>179252</c:v>
                </c:pt>
                <c:pt idx="34">
                  <c:v>183468</c:v>
                </c:pt>
                <c:pt idx="35">
                  <c:v>182410</c:v>
                </c:pt>
                <c:pt idx="36">
                  <c:v>167491</c:v>
                </c:pt>
                <c:pt idx="37">
                  <c:v>174635</c:v>
                </c:pt>
                <c:pt idx="38">
                  <c:v>183243</c:v>
                </c:pt>
                <c:pt idx="39">
                  <c:v>192344</c:v>
                </c:pt>
                <c:pt idx="40">
                  <c:v>192518</c:v>
                </c:pt>
                <c:pt idx="41">
                  <c:v>165218</c:v>
                </c:pt>
                <c:pt idx="42">
                  <c:v>172184</c:v>
                </c:pt>
                <c:pt idx="43">
                  <c:v>182959</c:v>
                </c:pt>
                <c:pt idx="44">
                  <c:v>181754</c:v>
                </c:pt>
                <c:pt idx="45">
                  <c:v>180313</c:v>
                </c:pt>
                <c:pt idx="46">
                  <c:v>179175</c:v>
                </c:pt>
                <c:pt idx="47">
                  <c:v>165989</c:v>
                </c:pt>
                <c:pt idx="48">
                  <c:v>168386</c:v>
                </c:pt>
                <c:pt idx="49">
                  <c:v>158564</c:v>
                </c:pt>
                <c:pt idx="50">
                  <c:v>165626</c:v>
                </c:pt>
                <c:pt idx="51">
                  <c:v>164672</c:v>
                </c:pt>
                <c:pt idx="52">
                  <c:v>167509</c:v>
                </c:pt>
                <c:pt idx="53">
                  <c:v>170893</c:v>
                </c:pt>
                <c:pt idx="54">
                  <c:v>164032</c:v>
                </c:pt>
                <c:pt idx="55">
                  <c:v>174308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C-F448-A98F-74323DEBF8FB}"/>
            </c:ext>
          </c:extLst>
        </c:ser>
        <c:ser>
          <c:idx val="1"/>
          <c:order val="1"/>
          <c:tx>
            <c:strRef>
              <c:f>'Мировое производство'!$A$4</c:f>
              <c:strCache>
                <c:ptCount val="1"/>
                <c:pt idx="0">
                  <c:v>Смородина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производство'!$B$4:$BE$4</c:f>
              <c:numCache>
                <c:formatCode>General</c:formatCode>
                <c:ptCount val="56"/>
                <c:pt idx="0">
                  <c:v>302137</c:v>
                </c:pt>
                <c:pt idx="1">
                  <c:v>284819</c:v>
                </c:pt>
                <c:pt idx="2">
                  <c:v>346151</c:v>
                </c:pt>
                <c:pt idx="3">
                  <c:v>332400</c:v>
                </c:pt>
                <c:pt idx="4">
                  <c:v>311618</c:v>
                </c:pt>
                <c:pt idx="5">
                  <c:v>325617</c:v>
                </c:pt>
                <c:pt idx="6">
                  <c:v>274193</c:v>
                </c:pt>
                <c:pt idx="7">
                  <c:v>337900</c:v>
                </c:pt>
                <c:pt idx="8">
                  <c:v>347720</c:v>
                </c:pt>
                <c:pt idx="9">
                  <c:v>361590</c:v>
                </c:pt>
                <c:pt idx="10">
                  <c:v>360082</c:v>
                </c:pt>
                <c:pt idx="11">
                  <c:v>352238</c:v>
                </c:pt>
                <c:pt idx="12">
                  <c:v>380730</c:v>
                </c:pt>
                <c:pt idx="13">
                  <c:v>387562</c:v>
                </c:pt>
                <c:pt idx="14">
                  <c:v>403321</c:v>
                </c:pt>
                <c:pt idx="15">
                  <c:v>384573</c:v>
                </c:pt>
                <c:pt idx="16">
                  <c:v>385903</c:v>
                </c:pt>
                <c:pt idx="17">
                  <c:v>437974</c:v>
                </c:pt>
                <c:pt idx="18">
                  <c:v>481990</c:v>
                </c:pt>
                <c:pt idx="19">
                  <c:v>475844</c:v>
                </c:pt>
                <c:pt idx="20">
                  <c:v>471357</c:v>
                </c:pt>
                <c:pt idx="21">
                  <c:v>498901</c:v>
                </c:pt>
                <c:pt idx="22">
                  <c:v>563835</c:v>
                </c:pt>
                <c:pt idx="23">
                  <c:v>541021</c:v>
                </c:pt>
                <c:pt idx="24">
                  <c:v>564865</c:v>
                </c:pt>
                <c:pt idx="25">
                  <c:v>550221</c:v>
                </c:pt>
                <c:pt idx="26">
                  <c:v>503339</c:v>
                </c:pt>
                <c:pt idx="27">
                  <c:v>584163</c:v>
                </c:pt>
                <c:pt idx="28">
                  <c:v>577271</c:v>
                </c:pt>
                <c:pt idx="29">
                  <c:v>480170</c:v>
                </c:pt>
                <c:pt idx="30">
                  <c:v>478673</c:v>
                </c:pt>
                <c:pt idx="31">
                  <c:v>693952</c:v>
                </c:pt>
                <c:pt idx="32">
                  <c:v>691580</c:v>
                </c:pt>
                <c:pt idx="33">
                  <c:v>646073</c:v>
                </c:pt>
                <c:pt idx="34">
                  <c:v>632520</c:v>
                </c:pt>
                <c:pt idx="35">
                  <c:v>672699</c:v>
                </c:pt>
                <c:pt idx="36">
                  <c:v>613162</c:v>
                </c:pt>
                <c:pt idx="37">
                  <c:v>635623</c:v>
                </c:pt>
                <c:pt idx="38">
                  <c:v>636449</c:v>
                </c:pt>
                <c:pt idx="39">
                  <c:v>692404</c:v>
                </c:pt>
                <c:pt idx="40">
                  <c:v>736039</c:v>
                </c:pt>
                <c:pt idx="41">
                  <c:v>731295</c:v>
                </c:pt>
                <c:pt idx="42">
                  <c:v>774932</c:v>
                </c:pt>
                <c:pt idx="43">
                  <c:v>780618</c:v>
                </c:pt>
                <c:pt idx="44">
                  <c:v>764970</c:v>
                </c:pt>
                <c:pt idx="45">
                  <c:v>776462</c:v>
                </c:pt>
                <c:pt idx="46">
                  <c:v>715564</c:v>
                </c:pt>
                <c:pt idx="47">
                  <c:v>675381</c:v>
                </c:pt>
                <c:pt idx="48">
                  <c:v>689557</c:v>
                </c:pt>
                <c:pt idx="49">
                  <c:v>637281</c:v>
                </c:pt>
                <c:pt idx="50">
                  <c:v>638118</c:v>
                </c:pt>
                <c:pt idx="51">
                  <c:v>643101</c:v>
                </c:pt>
                <c:pt idx="52">
                  <c:v>685109</c:v>
                </c:pt>
                <c:pt idx="53">
                  <c:v>624567</c:v>
                </c:pt>
                <c:pt idx="54">
                  <c:v>619561</c:v>
                </c:pt>
                <c:pt idx="55">
                  <c:v>655028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C-F448-A98F-74323DEBF8FB}"/>
            </c:ext>
          </c:extLst>
        </c:ser>
        <c:ser>
          <c:idx val="2"/>
          <c:order val="2"/>
          <c:tx>
            <c:strRef>
              <c:f>'Мировое производство'!$A$5</c:f>
              <c:strCache>
                <c:ptCount val="1"/>
                <c:pt idx="0">
                  <c:v>Клюква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производство'!$B$5:$BE$5</c:f>
              <c:numCache>
                <c:formatCode>General</c:formatCode>
                <c:ptCount val="56"/>
                <c:pt idx="0">
                  <c:v>56408</c:v>
                </c:pt>
                <c:pt idx="1">
                  <c:v>60318</c:v>
                </c:pt>
                <c:pt idx="2">
                  <c:v>57388</c:v>
                </c:pt>
                <c:pt idx="3">
                  <c:v>60550</c:v>
                </c:pt>
                <c:pt idx="4">
                  <c:v>65240</c:v>
                </c:pt>
                <c:pt idx="5">
                  <c:v>72101</c:v>
                </c:pt>
                <c:pt idx="6">
                  <c:v>64803</c:v>
                </c:pt>
                <c:pt idx="7">
                  <c:v>67984</c:v>
                </c:pt>
                <c:pt idx="8">
                  <c:v>83994</c:v>
                </c:pt>
                <c:pt idx="9">
                  <c:v>95064</c:v>
                </c:pt>
                <c:pt idx="10">
                  <c:v>107525</c:v>
                </c:pt>
                <c:pt idx="11">
                  <c:v>97815</c:v>
                </c:pt>
                <c:pt idx="12">
                  <c:v>100557</c:v>
                </c:pt>
                <c:pt idx="13">
                  <c:v>105693</c:v>
                </c:pt>
                <c:pt idx="14">
                  <c:v>99866</c:v>
                </c:pt>
                <c:pt idx="15">
                  <c:v>115691</c:v>
                </c:pt>
                <c:pt idx="16">
                  <c:v>102236</c:v>
                </c:pt>
                <c:pt idx="17">
                  <c:v>118676</c:v>
                </c:pt>
                <c:pt idx="18">
                  <c:v>119720</c:v>
                </c:pt>
                <c:pt idx="19">
                  <c:v>128179</c:v>
                </c:pt>
                <c:pt idx="20">
                  <c:v>125568</c:v>
                </c:pt>
                <c:pt idx="21">
                  <c:v>144980</c:v>
                </c:pt>
                <c:pt idx="22">
                  <c:v>143892</c:v>
                </c:pt>
                <c:pt idx="23">
                  <c:v>156804</c:v>
                </c:pt>
                <c:pt idx="24">
                  <c:v>166285</c:v>
                </c:pt>
                <c:pt idx="25">
                  <c:v>175893</c:v>
                </c:pt>
                <c:pt idx="26">
                  <c:v>165263</c:v>
                </c:pt>
                <c:pt idx="27">
                  <c:v>197648</c:v>
                </c:pt>
                <c:pt idx="28">
                  <c:v>186286</c:v>
                </c:pt>
                <c:pt idx="29">
                  <c:v>176805</c:v>
                </c:pt>
                <c:pt idx="30">
                  <c:v>235283</c:v>
                </c:pt>
                <c:pt idx="31">
                  <c:v>230337</c:v>
                </c:pt>
                <c:pt idx="32">
                  <c:v>222022</c:v>
                </c:pt>
                <c:pt idx="33">
                  <c:v>261605</c:v>
                </c:pt>
                <c:pt idx="34">
                  <c:v>245561</c:v>
                </c:pt>
                <c:pt idx="35">
                  <c:v>257283</c:v>
                </c:pt>
                <c:pt idx="36">
                  <c:v>307404</c:v>
                </c:pt>
                <c:pt idx="37">
                  <c:v>307552</c:v>
                </c:pt>
                <c:pt idx="38">
                  <c:v>351056</c:v>
                </c:pt>
                <c:pt idx="39">
                  <c:v>321898</c:v>
                </c:pt>
                <c:pt idx="40">
                  <c:v>304231</c:v>
                </c:pt>
                <c:pt idx="41">
                  <c:v>333988</c:v>
                </c:pt>
                <c:pt idx="42">
                  <c:v>370963</c:v>
                </c:pt>
                <c:pt idx="43">
                  <c:v>373442</c:v>
                </c:pt>
                <c:pt idx="44">
                  <c:v>377345</c:v>
                </c:pt>
                <c:pt idx="45">
                  <c:v>426211</c:v>
                </c:pt>
                <c:pt idx="46">
                  <c:v>410643</c:v>
                </c:pt>
                <c:pt idx="47">
                  <c:v>486426</c:v>
                </c:pt>
                <c:pt idx="48">
                  <c:v>466931</c:v>
                </c:pt>
                <c:pt idx="49">
                  <c:v>466018</c:v>
                </c:pt>
                <c:pt idx="50">
                  <c:v>534927</c:v>
                </c:pt>
                <c:pt idx="51">
                  <c:v>594539</c:v>
                </c:pt>
                <c:pt idx="52">
                  <c:v>628363</c:v>
                </c:pt>
                <c:pt idx="53">
                  <c:v>638540</c:v>
                </c:pt>
                <c:pt idx="54">
                  <c:v>655280</c:v>
                </c:pt>
                <c:pt idx="55">
                  <c:v>683672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C-F448-A98F-74323DEBF8FB}"/>
            </c:ext>
          </c:extLst>
        </c:ser>
        <c:ser>
          <c:idx val="3"/>
          <c:order val="3"/>
          <c:tx>
            <c:strRef>
              <c:f>'Мировое производство'!$A$6</c:f>
              <c:strCache>
                <c:ptCount val="1"/>
                <c:pt idx="0">
                  <c:v>Малина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производство'!$B$6:$BE$6</c:f>
              <c:numCache>
                <c:formatCode>General</c:formatCode>
                <c:ptCount val="56"/>
                <c:pt idx="0">
                  <c:v>134115</c:v>
                </c:pt>
                <c:pt idx="1">
                  <c:v>141177</c:v>
                </c:pt>
                <c:pt idx="2">
                  <c:v>157826</c:v>
                </c:pt>
                <c:pt idx="3">
                  <c:v>172044</c:v>
                </c:pt>
                <c:pt idx="4">
                  <c:v>167846</c:v>
                </c:pt>
                <c:pt idx="5">
                  <c:v>178076</c:v>
                </c:pt>
                <c:pt idx="6">
                  <c:v>182634</c:v>
                </c:pt>
                <c:pt idx="7">
                  <c:v>166213</c:v>
                </c:pt>
                <c:pt idx="8">
                  <c:v>181575</c:v>
                </c:pt>
                <c:pt idx="9">
                  <c:v>209232</c:v>
                </c:pt>
                <c:pt idx="10">
                  <c:v>198446</c:v>
                </c:pt>
                <c:pt idx="11">
                  <c:v>202299</c:v>
                </c:pt>
                <c:pt idx="12">
                  <c:v>251329</c:v>
                </c:pt>
                <c:pt idx="13">
                  <c:v>205809</c:v>
                </c:pt>
                <c:pt idx="14">
                  <c:v>257358</c:v>
                </c:pt>
                <c:pt idx="15">
                  <c:v>212537</c:v>
                </c:pt>
                <c:pt idx="16">
                  <c:v>217597</c:v>
                </c:pt>
                <c:pt idx="17">
                  <c:v>229052</c:v>
                </c:pt>
                <c:pt idx="18">
                  <c:v>233508</c:v>
                </c:pt>
                <c:pt idx="19">
                  <c:v>231726</c:v>
                </c:pt>
                <c:pt idx="20">
                  <c:v>263006</c:v>
                </c:pt>
                <c:pt idx="21">
                  <c:v>264551</c:v>
                </c:pt>
                <c:pt idx="22">
                  <c:v>277271</c:v>
                </c:pt>
                <c:pt idx="23">
                  <c:v>293161</c:v>
                </c:pt>
                <c:pt idx="24">
                  <c:v>313925</c:v>
                </c:pt>
                <c:pt idx="25">
                  <c:v>311815</c:v>
                </c:pt>
                <c:pt idx="26">
                  <c:v>327458</c:v>
                </c:pt>
                <c:pt idx="27">
                  <c:v>381882</c:v>
                </c:pt>
                <c:pt idx="28">
                  <c:v>398209</c:v>
                </c:pt>
                <c:pt idx="29">
                  <c:v>303780</c:v>
                </c:pt>
                <c:pt idx="30">
                  <c:v>283714</c:v>
                </c:pt>
                <c:pt idx="31">
                  <c:v>333461</c:v>
                </c:pt>
                <c:pt idx="32">
                  <c:v>326811</c:v>
                </c:pt>
                <c:pt idx="33">
                  <c:v>333132</c:v>
                </c:pt>
                <c:pt idx="34">
                  <c:v>339845</c:v>
                </c:pt>
                <c:pt idx="35">
                  <c:v>343926</c:v>
                </c:pt>
                <c:pt idx="36">
                  <c:v>345188</c:v>
                </c:pt>
                <c:pt idx="37">
                  <c:v>377320</c:v>
                </c:pt>
                <c:pt idx="38">
                  <c:v>416978</c:v>
                </c:pt>
                <c:pt idx="39">
                  <c:v>422767</c:v>
                </c:pt>
                <c:pt idx="40">
                  <c:v>449006</c:v>
                </c:pt>
                <c:pt idx="41">
                  <c:v>490578</c:v>
                </c:pt>
                <c:pt idx="42">
                  <c:v>463442</c:v>
                </c:pt>
                <c:pt idx="43">
                  <c:v>533086</c:v>
                </c:pt>
                <c:pt idx="44">
                  <c:v>535310</c:v>
                </c:pt>
                <c:pt idx="45">
                  <c:v>534078</c:v>
                </c:pt>
                <c:pt idx="46">
                  <c:v>517064</c:v>
                </c:pt>
                <c:pt idx="47">
                  <c:v>523797</c:v>
                </c:pt>
                <c:pt idx="48">
                  <c:v>554092</c:v>
                </c:pt>
                <c:pt idx="49">
                  <c:v>521694</c:v>
                </c:pt>
                <c:pt idx="50">
                  <c:v>597425</c:v>
                </c:pt>
                <c:pt idx="51">
                  <c:v>566559</c:v>
                </c:pt>
                <c:pt idx="52">
                  <c:v>584525</c:v>
                </c:pt>
                <c:pt idx="53">
                  <c:v>624164</c:v>
                </c:pt>
                <c:pt idx="54">
                  <c:v>643053</c:v>
                </c:pt>
                <c:pt idx="55">
                  <c:v>795249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C-F448-A98F-74323DEBF8FB}"/>
            </c:ext>
          </c:extLst>
        </c:ser>
        <c:ser>
          <c:idx val="4"/>
          <c:order val="4"/>
          <c:tx>
            <c:strRef>
              <c:f>'Мировое производство'!$A$7</c:f>
              <c:strCache>
                <c:ptCount val="1"/>
                <c:pt idx="0">
                  <c:v>Голубика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производство'!$B$7:$BE$7</c:f>
              <c:numCache>
                <c:formatCode>General</c:formatCode>
                <c:ptCount val="56"/>
                <c:pt idx="0">
                  <c:v>35091</c:v>
                </c:pt>
                <c:pt idx="1">
                  <c:v>30048</c:v>
                </c:pt>
                <c:pt idx="2">
                  <c:v>36251</c:v>
                </c:pt>
                <c:pt idx="3">
                  <c:v>38370</c:v>
                </c:pt>
                <c:pt idx="4">
                  <c:v>33416</c:v>
                </c:pt>
                <c:pt idx="5">
                  <c:v>48367</c:v>
                </c:pt>
                <c:pt idx="6">
                  <c:v>41404</c:v>
                </c:pt>
                <c:pt idx="7">
                  <c:v>35380</c:v>
                </c:pt>
                <c:pt idx="8">
                  <c:v>62328</c:v>
                </c:pt>
                <c:pt idx="9">
                  <c:v>60749</c:v>
                </c:pt>
                <c:pt idx="10">
                  <c:v>61515</c:v>
                </c:pt>
                <c:pt idx="11">
                  <c:v>55459</c:v>
                </c:pt>
                <c:pt idx="12">
                  <c:v>76000</c:v>
                </c:pt>
                <c:pt idx="13">
                  <c:v>62164</c:v>
                </c:pt>
                <c:pt idx="14">
                  <c:v>62205</c:v>
                </c:pt>
                <c:pt idx="15">
                  <c:v>64825</c:v>
                </c:pt>
                <c:pt idx="16">
                  <c:v>56813</c:v>
                </c:pt>
                <c:pt idx="17">
                  <c:v>65422</c:v>
                </c:pt>
                <c:pt idx="18">
                  <c:v>71287</c:v>
                </c:pt>
                <c:pt idx="19">
                  <c:v>73769</c:v>
                </c:pt>
                <c:pt idx="20">
                  <c:v>85310</c:v>
                </c:pt>
                <c:pt idx="21">
                  <c:v>92935</c:v>
                </c:pt>
                <c:pt idx="22">
                  <c:v>98050</c:v>
                </c:pt>
                <c:pt idx="23">
                  <c:v>85206</c:v>
                </c:pt>
                <c:pt idx="24">
                  <c:v>103226</c:v>
                </c:pt>
                <c:pt idx="25">
                  <c:v>99115</c:v>
                </c:pt>
                <c:pt idx="26">
                  <c:v>110949</c:v>
                </c:pt>
                <c:pt idx="27">
                  <c:v>115016</c:v>
                </c:pt>
                <c:pt idx="28">
                  <c:v>112893</c:v>
                </c:pt>
                <c:pt idx="29">
                  <c:v>135547</c:v>
                </c:pt>
                <c:pt idx="30">
                  <c:v>125966</c:v>
                </c:pt>
                <c:pt idx="31">
                  <c:v>115696</c:v>
                </c:pt>
                <c:pt idx="32">
                  <c:v>143241</c:v>
                </c:pt>
                <c:pt idx="33">
                  <c:v>133922</c:v>
                </c:pt>
                <c:pt idx="34">
                  <c:v>152649</c:v>
                </c:pt>
                <c:pt idx="35">
                  <c:v>154089</c:v>
                </c:pt>
                <c:pt idx="36">
                  <c:v>169761</c:v>
                </c:pt>
                <c:pt idx="37">
                  <c:v>153648</c:v>
                </c:pt>
                <c:pt idx="38">
                  <c:v>200713</c:v>
                </c:pt>
                <c:pt idx="39">
                  <c:v>206416</c:v>
                </c:pt>
                <c:pt idx="40">
                  <c:v>243191</c:v>
                </c:pt>
                <c:pt idx="41">
                  <c:v>216496</c:v>
                </c:pt>
                <c:pt idx="42">
                  <c:v>234785</c:v>
                </c:pt>
                <c:pt idx="43">
                  <c:v>251731</c:v>
                </c:pt>
                <c:pt idx="44">
                  <c:v>266636</c:v>
                </c:pt>
                <c:pt idx="45">
                  <c:v>294001</c:v>
                </c:pt>
                <c:pt idx="46">
                  <c:v>296281</c:v>
                </c:pt>
                <c:pt idx="47">
                  <c:v>359670</c:v>
                </c:pt>
                <c:pt idx="48">
                  <c:v>394854</c:v>
                </c:pt>
                <c:pt idx="49">
                  <c:v>407536</c:v>
                </c:pt>
                <c:pt idx="50">
                  <c:v>448893</c:v>
                </c:pt>
                <c:pt idx="51">
                  <c:v>502707</c:v>
                </c:pt>
                <c:pt idx="52">
                  <c:v>517665</c:v>
                </c:pt>
                <c:pt idx="53">
                  <c:v>622605</c:v>
                </c:pt>
                <c:pt idx="54">
                  <c:v>632530</c:v>
                </c:pt>
                <c:pt idx="55">
                  <c:v>677805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C-F448-A98F-74323DEBF8FB}"/>
            </c:ext>
          </c:extLst>
        </c:ser>
        <c:ser>
          <c:idx val="5"/>
          <c:order val="5"/>
          <c:tx>
            <c:strRef>
              <c:f>'Мировое производство'!$A$8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производство'!$B$8:$BE$8</c:f>
              <c:numCache>
                <c:formatCode>General</c:formatCode>
                <c:ptCount val="56"/>
                <c:pt idx="0">
                  <c:v>305559</c:v>
                </c:pt>
                <c:pt idx="1">
                  <c:v>298619</c:v>
                </c:pt>
                <c:pt idx="2">
                  <c:v>309462</c:v>
                </c:pt>
                <c:pt idx="3">
                  <c:v>323869</c:v>
                </c:pt>
                <c:pt idx="4">
                  <c:v>329476</c:v>
                </c:pt>
                <c:pt idx="5">
                  <c:v>292712</c:v>
                </c:pt>
                <c:pt idx="6">
                  <c:v>296345</c:v>
                </c:pt>
                <c:pt idx="7">
                  <c:v>306145</c:v>
                </c:pt>
                <c:pt idx="8">
                  <c:v>300419</c:v>
                </c:pt>
                <c:pt idx="9">
                  <c:v>305959</c:v>
                </c:pt>
                <c:pt idx="10">
                  <c:v>307038</c:v>
                </c:pt>
                <c:pt idx="11">
                  <c:v>308398</c:v>
                </c:pt>
                <c:pt idx="12">
                  <c:v>296202</c:v>
                </c:pt>
                <c:pt idx="13">
                  <c:v>312641</c:v>
                </c:pt>
                <c:pt idx="14">
                  <c:v>314563</c:v>
                </c:pt>
                <c:pt idx="15">
                  <c:v>325928</c:v>
                </c:pt>
                <c:pt idx="16">
                  <c:v>304596</c:v>
                </c:pt>
                <c:pt idx="17">
                  <c:v>340255</c:v>
                </c:pt>
                <c:pt idx="18">
                  <c:v>347523</c:v>
                </c:pt>
                <c:pt idx="19">
                  <c:v>367133</c:v>
                </c:pt>
                <c:pt idx="20">
                  <c:v>366346</c:v>
                </c:pt>
                <c:pt idx="21">
                  <c:v>374543</c:v>
                </c:pt>
                <c:pt idx="22">
                  <c:v>382779</c:v>
                </c:pt>
                <c:pt idx="23">
                  <c:v>383349</c:v>
                </c:pt>
                <c:pt idx="24">
                  <c:v>355280</c:v>
                </c:pt>
                <c:pt idx="25">
                  <c:v>349974</c:v>
                </c:pt>
                <c:pt idx="26">
                  <c:v>359719</c:v>
                </c:pt>
                <c:pt idx="27">
                  <c:v>353824</c:v>
                </c:pt>
                <c:pt idx="28">
                  <c:v>375685</c:v>
                </c:pt>
                <c:pt idx="29">
                  <c:v>423072</c:v>
                </c:pt>
                <c:pt idx="30">
                  <c:v>458042</c:v>
                </c:pt>
                <c:pt idx="31">
                  <c:v>509306</c:v>
                </c:pt>
                <c:pt idx="32">
                  <c:v>505110</c:v>
                </c:pt>
                <c:pt idx="33">
                  <c:v>515007</c:v>
                </c:pt>
                <c:pt idx="34">
                  <c:v>515925</c:v>
                </c:pt>
                <c:pt idx="35">
                  <c:v>497446</c:v>
                </c:pt>
                <c:pt idx="36">
                  <c:v>490949</c:v>
                </c:pt>
                <c:pt idx="37">
                  <c:v>483056</c:v>
                </c:pt>
                <c:pt idx="38">
                  <c:v>490806</c:v>
                </c:pt>
                <c:pt idx="39">
                  <c:v>524699</c:v>
                </c:pt>
                <c:pt idx="40">
                  <c:v>548822</c:v>
                </c:pt>
                <c:pt idx="41">
                  <c:v>552356</c:v>
                </c:pt>
                <c:pt idx="42">
                  <c:v>649417</c:v>
                </c:pt>
                <c:pt idx="43">
                  <c:v>639528</c:v>
                </c:pt>
                <c:pt idx="44">
                  <c:v>689387</c:v>
                </c:pt>
                <c:pt idx="45">
                  <c:v>689814</c:v>
                </c:pt>
                <c:pt idx="46">
                  <c:v>728608</c:v>
                </c:pt>
                <c:pt idx="47">
                  <c:v>811271</c:v>
                </c:pt>
                <c:pt idx="48">
                  <c:v>796520</c:v>
                </c:pt>
                <c:pt idx="49">
                  <c:v>769932</c:v>
                </c:pt>
                <c:pt idx="50">
                  <c:v>846410</c:v>
                </c:pt>
                <c:pt idx="51">
                  <c:v>866583</c:v>
                </c:pt>
                <c:pt idx="52">
                  <c:v>869086</c:v>
                </c:pt>
                <c:pt idx="53">
                  <c:v>862855</c:v>
                </c:pt>
                <c:pt idx="54">
                  <c:v>844474</c:v>
                </c:pt>
                <c:pt idx="55">
                  <c:v>984115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C-F448-A98F-74323DEBF8FB}"/>
            </c:ext>
          </c:extLst>
        </c:ser>
        <c:ser>
          <c:idx val="6"/>
          <c:order val="6"/>
          <c:tx>
            <c:strRef>
              <c:f>'Мировое производство'!$A$9</c:f>
              <c:strCache>
                <c:ptCount val="1"/>
                <c:pt idx="0">
                  <c:v>Земляника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'Мировое производство'!$B$2:$BE$2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производство'!$B$9:$BE$9</c:f>
              <c:numCache>
                <c:formatCode>General</c:formatCode>
                <c:ptCount val="56"/>
                <c:pt idx="0">
                  <c:v>754516</c:v>
                </c:pt>
                <c:pt idx="1">
                  <c:v>737267</c:v>
                </c:pt>
                <c:pt idx="2">
                  <c:v>785138</c:v>
                </c:pt>
                <c:pt idx="3">
                  <c:v>912792</c:v>
                </c:pt>
                <c:pt idx="4">
                  <c:v>956733</c:v>
                </c:pt>
                <c:pt idx="5">
                  <c:v>1103519</c:v>
                </c:pt>
                <c:pt idx="6">
                  <c:v>1164297</c:v>
                </c:pt>
                <c:pt idx="7">
                  <c:v>1152261</c:v>
                </c:pt>
                <c:pt idx="8">
                  <c:v>1126378</c:v>
                </c:pt>
                <c:pt idx="9">
                  <c:v>1232747</c:v>
                </c:pt>
                <c:pt idx="10">
                  <c:v>1215300</c:v>
                </c:pt>
                <c:pt idx="11">
                  <c:v>1172859</c:v>
                </c:pt>
                <c:pt idx="12">
                  <c:v>1341924</c:v>
                </c:pt>
                <c:pt idx="13">
                  <c:v>1386516</c:v>
                </c:pt>
                <c:pt idx="14">
                  <c:v>1318064</c:v>
                </c:pt>
                <c:pt idx="15">
                  <c:v>1359716</c:v>
                </c:pt>
                <c:pt idx="16">
                  <c:v>1535265</c:v>
                </c:pt>
                <c:pt idx="17">
                  <c:v>1681937</c:v>
                </c:pt>
                <c:pt idx="18">
                  <c:v>1729296</c:v>
                </c:pt>
                <c:pt idx="19">
                  <c:v>1795525</c:v>
                </c:pt>
                <c:pt idx="20">
                  <c:v>1751007</c:v>
                </c:pt>
                <c:pt idx="21">
                  <c:v>1859679</c:v>
                </c:pt>
                <c:pt idx="22">
                  <c:v>1871421</c:v>
                </c:pt>
                <c:pt idx="23">
                  <c:v>1912388</c:v>
                </c:pt>
                <c:pt idx="24">
                  <c:v>2024796</c:v>
                </c:pt>
                <c:pt idx="25">
                  <c:v>2104502</c:v>
                </c:pt>
                <c:pt idx="26">
                  <c:v>2436289</c:v>
                </c:pt>
                <c:pt idx="27">
                  <c:v>2383006</c:v>
                </c:pt>
                <c:pt idx="28">
                  <c:v>2461058</c:v>
                </c:pt>
                <c:pt idx="29">
                  <c:v>2462167</c:v>
                </c:pt>
                <c:pt idx="30">
                  <c:v>2400679</c:v>
                </c:pt>
                <c:pt idx="31">
                  <c:v>2419127</c:v>
                </c:pt>
                <c:pt idx="32">
                  <c:v>3193788</c:v>
                </c:pt>
                <c:pt idx="33">
                  <c:v>3392770</c:v>
                </c:pt>
                <c:pt idx="34">
                  <c:v>3583706</c:v>
                </c:pt>
                <c:pt idx="35">
                  <c:v>3595685</c:v>
                </c:pt>
                <c:pt idx="36">
                  <c:v>3671591</c:v>
                </c:pt>
                <c:pt idx="37">
                  <c:v>3872921</c:v>
                </c:pt>
                <c:pt idx="38">
                  <c:v>4294229</c:v>
                </c:pt>
                <c:pt idx="39">
                  <c:v>4468645</c:v>
                </c:pt>
                <c:pt idx="40">
                  <c:v>4467724</c:v>
                </c:pt>
                <c:pt idx="41">
                  <c:v>4615587</c:v>
                </c:pt>
                <c:pt idx="42">
                  <c:v>5042441</c:v>
                </c:pt>
                <c:pt idx="43">
                  <c:v>5493497</c:v>
                </c:pt>
                <c:pt idx="44">
                  <c:v>5731208</c:v>
                </c:pt>
                <c:pt idx="45">
                  <c:v>5805916</c:v>
                </c:pt>
                <c:pt idx="46">
                  <c:v>5838606</c:v>
                </c:pt>
                <c:pt idx="47">
                  <c:v>5994327</c:v>
                </c:pt>
                <c:pt idx="48">
                  <c:v>6593537</c:v>
                </c:pt>
                <c:pt idx="49">
                  <c:v>6567873</c:v>
                </c:pt>
                <c:pt idx="50">
                  <c:v>6726357</c:v>
                </c:pt>
                <c:pt idx="51">
                  <c:v>7382137</c:v>
                </c:pt>
                <c:pt idx="52">
                  <c:v>7877787</c:v>
                </c:pt>
                <c:pt idx="53">
                  <c:v>8149667</c:v>
                </c:pt>
                <c:pt idx="54">
                  <c:v>8743916</c:v>
                </c:pt>
                <c:pt idx="55">
                  <c:v>9118336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C-F448-A98F-74323DEBF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7203808"/>
        <c:axId val="2137595232"/>
      </c:areaChart>
      <c:catAx>
        <c:axId val="213720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7595232"/>
        <c:crosses val="autoZero"/>
        <c:auto val="1"/>
        <c:lblAlgn val="ctr"/>
        <c:lblOffset val="100"/>
        <c:noMultiLvlLbl val="0"/>
      </c:catAx>
      <c:valAx>
        <c:axId val="213759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72038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Средняя мировая урожайность ягодных культур (тонн/га)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'Мировое производство'!$A$27</c:f>
              <c:strCache>
                <c:ptCount val="1"/>
                <c:pt idx="0">
                  <c:v>Другие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производство'!$B$27:$BE$27</c:f>
              <c:numCache>
                <c:formatCode>0.00</c:formatCode>
                <c:ptCount val="56"/>
                <c:pt idx="0">
                  <c:v>5.2617076923076933</c:v>
                </c:pt>
                <c:pt idx="1">
                  <c:v>5.1964923076923082</c:v>
                </c:pt>
                <c:pt idx="2">
                  <c:v>4.9677692307692309</c:v>
                </c:pt>
                <c:pt idx="3">
                  <c:v>5.0068384615384609</c:v>
                </c:pt>
                <c:pt idx="4">
                  <c:v>5.1534230769230769</c:v>
                </c:pt>
                <c:pt idx="5">
                  <c:v>5.3472307692307686</c:v>
                </c:pt>
                <c:pt idx="6">
                  <c:v>5.2218000000000009</c:v>
                </c:pt>
                <c:pt idx="7">
                  <c:v>5.3838307692307694</c:v>
                </c:pt>
                <c:pt idx="8">
                  <c:v>5.2996076923076929</c:v>
                </c:pt>
                <c:pt idx="9">
                  <c:v>5.0728307692307686</c:v>
                </c:pt>
                <c:pt idx="10">
                  <c:v>4.9642615384615389</c:v>
                </c:pt>
                <c:pt idx="11">
                  <c:v>5.3216461538461548</c:v>
                </c:pt>
                <c:pt idx="12">
                  <c:v>4.9491769230769229</c:v>
                </c:pt>
                <c:pt idx="13">
                  <c:v>5.1977692307692305</c:v>
                </c:pt>
                <c:pt idx="14">
                  <c:v>5.451653846153846</c:v>
                </c:pt>
                <c:pt idx="15">
                  <c:v>5.5092857142857143</c:v>
                </c:pt>
                <c:pt idx="16">
                  <c:v>5.256221428571429</c:v>
                </c:pt>
                <c:pt idx="17">
                  <c:v>5.4356500000000008</c:v>
                </c:pt>
                <c:pt idx="18">
                  <c:v>5.5364785714285727</c:v>
                </c:pt>
                <c:pt idx="19">
                  <c:v>5.9622733333333331</c:v>
                </c:pt>
                <c:pt idx="20">
                  <c:v>6.0690733333333329</c:v>
                </c:pt>
                <c:pt idx="21">
                  <c:v>5.8399066666666668</c:v>
                </c:pt>
                <c:pt idx="22">
                  <c:v>6.049946666666667</c:v>
                </c:pt>
                <c:pt idx="23">
                  <c:v>5.6085312500000004</c:v>
                </c:pt>
                <c:pt idx="24">
                  <c:v>6.2913741935483873</c:v>
                </c:pt>
                <c:pt idx="25">
                  <c:v>6.3106906249999977</c:v>
                </c:pt>
                <c:pt idx="26">
                  <c:v>6.1933878787878784</c:v>
                </c:pt>
                <c:pt idx="27">
                  <c:v>6.1390212121212127</c:v>
                </c:pt>
                <c:pt idx="28">
                  <c:v>6.0041970588235305</c:v>
                </c:pt>
                <c:pt idx="29">
                  <c:v>6.1904399999999997</c:v>
                </c:pt>
                <c:pt idx="30">
                  <c:v>6.0282527777777801</c:v>
                </c:pt>
                <c:pt idx="31">
                  <c:v>5.9635931818181822</c:v>
                </c:pt>
                <c:pt idx="32">
                  <c:v>5.6401466666666682</c:v>
                </c:pt>
                <c:pt idx="33">
                  <c:v>5.4431108695652179</c:v>
                </c:pt>
                <c:pt idx="34">
                  <c:v>5.585451020408164</c:v>
                </c:pt>
                <c:pt idx="35">
                  <c:v>5.5181979591836736</c:v>
                </c:pt>
                <c:pt idx="36">
                  <c:v>5.5606680000000006</c:v>
                </c:pt>
                <c:pt idx="37">
                  <c:v>5.529242</c:v>
                </c:pt>
                <c:pt idx="38">
                  <c:v>5.5984420000000004</c:v>
                </c:pt>
                <c:pt idx="39">
                  <c:v>5.6764219999999996</c:v>
                </c:pt>
                <c:pt idx="40">
                  <c:v>5.37370980392157</c:v>
                </c:pt>
                <c:pt idx="41">
                  <c:v>5.369646153846154</c:v>
                </c:pt>
                <c:pt idx="42">
                  <c:v>5.4185092592592596</c:v>
                </c:pt>
                <c:pt idx="43">
                  <c:v>5.2992296296296288</c:v>
                </c:pt>
                <c:pt idx="44">
                  <c:v>5.4812196428571411</c:v>
                </c:pt>
                <c:pt idx="45">
                  <c:v>5.3606810344827585</c:v>
                </c:pt>
                <c:pt idx="46">
                  <c:v>5.5540275862068977</c:v>
                </c:pt>
                <c:pt idx="47">
                  <c:v>5.483060344827587</c:v>
                </c:pt>
                <c:pt idx="48">
                  <c:v>5.4981086206896546</c:v>
                </c:pt>
                <c:pt idx="49">
                  <c:v>5.3159913793103462</c:v>
                </c:pt>
                <c:pt idx="50">
                  <c:v>5.3277172413793101</c:v>
                </c:pt>
                <c:pt idx="51">
                  <c:v>5.3501034482758625</c:v>
                </c:pt>
                <c:pt idx="52">
                  <c:v>5.810739655172414</c:v>
                </c:pt>
                <c:pt idx="53">
                  <c:v>5.7368224137931039</c:v>
                </c:pt>
                <c:pt idx="54">
                  <c:v>5.9257859649122802</c:v>
                </c:pt>
                <c:pt idx="55">
                  <c:v>5.9318810344827604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0D-8346-92C6-6970A424D81F}"/>
            </c:ext>
          </c:extLst>
        </c:ser>
        <c:ser>
          <c:idx val="1"/>
          <c:order val="1"/>
          <c:tx>
            <c:strRef>
              <c:f>'Мировое производство'!$A$28</c:f>
              <c:strCache>
                <c:ptCount val="1"/>
                <c:pt idx="0">
                  <c:v>Голубика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производство'!$B$28:$BE$28</c:f>
              <c:numCache>
                <c:formatCode>0.00</c:formatCode>
                <c:ptCount val="56"/>
                <c:pt idx="0">
                  <c:v>4.5394500000000004</c:v>
                </c:pt>
                <c:pt idx="1">
                  <c:v>4.5782499999999997</c:v>
                </c:pt>
                <c:pt idx="2">
                  <c:v>5.3140000000000001</c:v>
                </c:pt>
                <c:pt idx="3">
                  <c:v>4.4793000000000003</c:v>
                </c:pt>
                <c:pt idx="4">
                  <c:v>4.7678500000000001</c:v>
                </c:pt>
                <c:pt idx="5">
                  <c:v>3.2177000000000002</c:v>
                </c:pt>
                <c:pt idx="6">
                  <c:v>3.2507333333333333</c:v>
                </c:pt>
                <c:pt idx="7">
                  <c:v>3.1223333333333336</c:v>
                </c:pt>
                <c:pt idx="8">
                  <c:v>1.8649333333333331</c:v>
                </c:pt>
                <c:pt idx="9">
                  <c:v>1.8573333333333333</c:v>
                </c:pt>
                <c:pt idx="10">
                  <c:v>1.8831</c:v>
                </c:pt>
                <c:pt idx="11">
                  <c:v>1.570675</c:v>
                </c:pt>
                <c:pt idx="12">
                  <c:v>1.833825</c:v>
                </c:pt>
                <c:pt idx="13">
                  <c:v>2.5302250000000002</c:v>
                </c:pt>
                <c:pt idx="14">
                  <c:v>1.6186</c:v>
                </c:pt>
                <c:pt idx="15">
                  <c:v>1.708575</c:v>
                </c:pt>
                <c:pt idx="16">
                  <c:v>1.7787250000000001</c:v>
                </c:pt>
                <c:pt idx="17">
                  <c:v>1.788125</c:v>
                </c:pt>
                <c:pt idx="18">
                  <c:v>2.0630999999999999</c:v>
                </c:pt>
                <c:pt idx="19">
                  <c:v>1.6434250000000001</c:v>
                </c:pt>
                <c:pt idx="20">
                  <c:v>1.7782750000000001</c:v>
                </c:pt>
                <c:pt idx="21">
                  <c:v>1.6289500000000001</c:v>
                </c:pt>
                <c:pt idx="22">
                  <c:v>1.6661250000000001</c:v>
                </c:pt>
                <c:pt idx="23">
                  <c:v>1.6311500000000001</c:v>
                </c:pt>
                <c:pt idx="24">
                  <c:v>2.9546199999999998</c:v>
                </c:pt>
                <c:pt idx="25">
                  <c:v>3.0167999999999999</c:v>
                </c:pt>
                <c:pt idx="26">
                  <c:v>3.4045200000000002</c:v>
                </c:pt>
                <c:pt idx="27">
                  <c:v>3.3552499999999998</c:v>
                </c:pt>
                <c:pt idx="28">
                  <c:v>3.4215125</c:v>
                </c:pt>
                <c:pt idx="29">
                  <c:v>4.0187499999999998</c:v>
                </c:pt>
                <c:pt idx="30">
                  <c:v>4.604166666666667</c:v>
                </c:pt>
                <c:pt idx="31">
                  <c:v>4.676221428571429</c:v>
                </c:pt>
                <c:pt idx="32">
                  <c:v>4.3411999999999997</c:v>
                </c:pt>
                <c:pt idx="33">
                  <c:v>4.4408000000000003</c:v>
                </c:pt>
                <c:pt idx="34">
                  <c:v>4.5122357142857137</c:v>
                </c:pt>
                <c:pt idx="35">
                  <c:v>4.7397642857142861</c:v>
                </c:pt>
                <c:pt idx="36">
                  <c:v>4.4192857142857154</c:v>
                </c:pt>
                <c:pt idx="37">
                  <c:v>4.270257142857143</c:v>
                </c:pt>
                <c:pt idx="38">
                  <c:v>4.9625714285714286</c:v>
                </c:pt>
                <c:pt idx="39">
                  <c:v>4.8834200000000001</c:v>
                </c:pt>
                <c:pt idx="40">
                  <c:v>5.5893197791738043</c:v>
                </c:pt>
                <c:pt idx="41">
                  <c:v>5.1588339438339439</c:v>
                </c:pt>
                <c:pt idx="42">
                  <c:v>4.5907701959817588</c:v>
                </c:pt>
                <c:pt idx="43">
                  <c:v>4.5931312650602392</c:v>
                </c:pt>
                <c:pt idx="44">
                  <c:v>4.1694544973544971</c:v>
                </c:pt>
                <c:pt idx="45">
                  <c:v>4.0691604124949938</c:v>
                </c:pt>
                <c:pt idx="46">
                  <c:v>4.3455342234448446</c:v>
                </c:pt>
                <c:pt idx="47">
                  <c:v>4.3126889621604647</c:v>
                </c:pt>
                <c:pt idx="48">
                  <c:v>4.8808843228200374</c:v>
                </c:pt>
                <c:pt idx="49">
                  <c:v>4.6600575722394222</c:v>
                </c:pt>
                <c:pt idx="50">
                  <c:v>4.5598287129016422</c:v>
                </c:pt>
                <c:pt idx="51">
                  <c:v>4.7602772031323051</c:v>
                </c:pt>
                <c:pt idx="52">
                  <c:v>4.7478833863585619</c:v>
                </c:pt>
                <c:pt idx="53">
                  <c:v>5.0313540027743864</c:v>
                </c:pt>
                <c:pt idx="54">
                  <c:v>4.8218676282051289</c:v>
                </c:pt>
                <c:pt idx="55">
                  <c:v>4.8289556849988253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0D-8346-92C6-6970A424D81F}"/>
            </c:ext>
          </c:extLst>
        </c:ser>
        <c:ser>
          <c:idx val="2"/>
          <c:order val="2"/>
          <c:tx>
            <c:strRef>
              <c:f>'Мировое производство'!$A$29</c:f>
              <c:strCache>
                <c:ptCount val="1"/>
                <c:pt idx="0">
                  <c:v>Клюква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производство'!$B$29:$BE$29</c:f>
              <c:numCache>
                <c:formatCode>0.00</c:formatCode>
                <c:ptCount val="56"/>
                <c:pt idx="0">
                  <c:v>6.4905499999999998</c:v>
                </c:pt>
                <c:pt idx="1">
                  <c:v>6.2771000000000008</c:v>
                </c:pt>
                <c:pt idx="2">
                  <c:v>6.5265000000000004</c:v>
                </c:pt>
                <c:pt idx="3">
                  <c:v>6.5518000000000001</c:v>
                </c:pt>
                <c:pt idx="4">
                  <c:v>7.3795000000000002</c:v>
                </c:pt>
                <c:pt idx="5">
                  <c:v>8.3182000000000009</c:v>
                </c:pt>
                <c:pt idx="6">
                  <c:v>9.2370000000000001</c:v>
                </c:pt>
                <c:pt idx="7">
                  <c:v>10.7822</c:v>
                </c:pt>
                <c:pt idx="8">
                  <c:v>10.992699999999999</c:v>
                </c:pt>
                <c:pt idx="9">
                  <c:v>10.85655</c:v>
                </c:pt>
                <c:pt idx="10">
                  <c:v>10.465350000000001</c:v>
                </c:pt>
                <c:pt idx="11">
                  <c:v>10.8909</c:v>
                </c:pt>
                <c:pt idx="12">
                  <c:v>11.7058</c:v>
                </c:pt>
                <c:pt idx="13">
                  <c:v>10.97335</c:v>
                </c:pt>
                <c:pt idx="14">
                  <c:v>12.16695</c:v>
                </c:pt>
                <c:pt idx="15">
                  <c:v>12.087299999999999</c:v>
                </c:pt>
                <c:pt idx="16">
                  <c:v>11.489850000000001</c:v>
                </c:pt>
                <c:pt idx="17">
                  <c:v>11.5579</c:v>
                </c:pt>
                <c:pt idx="18">
                  <c:v>11.694649999999999</c:v>
                </c:pt>
                <c:pt idx="19">
                  <c:v>12.453200000000001</c:v>
                </c:pt>
                <c:pt idx="20">
                  <c:v>12.022449999999999</c:v>
                </c:pt>
                <c:pt idx="21">
                  <c:v>13.880099999999999</c:v>
                </c:pt>
                <c:pt idx="22">
                  <c:v>12.5062</c:v>
                </c:pt>
                <c:pt idx="23">
                  <c:v>13.2346</c:v>
                </c:pt>
                <c:pt idx="24">
                  <c:v>13.619350000000001</c:v>
                </c:pt>
                <c:pt idx="25">
                  <c:v>13.929400000000001</c:v>
                </c:pt>
                <c:pt idx="26">
                  <c:v>13.038</c:v>
                </c:pt>
                <c:pt idx="27">
                  <c:v>15.448350000000001</c:v>
                </c:pt>
                <c:pt idx="28">
                  <c:v>9.9871750000000006</c:v>
                </c:pt>
                <c:pt idx="29">
                  <c:v>11.08835</c:v>
                </c:pt>
                <c:pt idx="30">
                  <c:v>10.644280000000002</c:v>
                </c:pt>
                <c:pt idx="31">
                  <c:v>7.7593142857142867</c:v>
                </c:pt>
                <c:pt idx="32">
                  <c:v>7.5872571428571431</c:v>
                </c:pt>
                <c:pt idx="33">
                  <c:v>7.9941250000000004</c:v>
                </c:pt>
                <c:pt idx="34">
                  <c:v>7.9247250000000005</c:v>
                </c:pt>
                <c:pt idx="35">
                  <c:v>7.5308999999999999</c:v>
                </c:pt>
                <c:pt idx="36">
                  <c:v>7.7490249999999996</c:v>
                </c:pt>
                <c:pt idx="37">
                  <c:v>7.1902875000000002</c:v>
                </c:pt>
                <c:pt idx="38">
                  <c:v>7.7508624999999993</c:v>
                </c:pt>
                <c:pt idx="39">
                  <c:v>6.63706</c:v>
                </c:pt>
                <c:pt idx="40">
                  <c:v>6.3456700000000001</c:v>
                </c:pt>
                <c:pt idx="41">
                  <c:v>6.9525000000000006</c:v>
                </c:pt>
                <c:pt idx="42">
                  <c:v>7.3380500000000008</c:v>
                </c:pt>
                <c:pt idx="43">
                  <c:v>7.0488599999999995</c:v>
                </c:pt>
                <c:pt idx="44">
                  <c:v>7.8795400000000004</c:v>
                </c:pt>
                <c:pt idx="45">
                  <c:v>7.0189181818181821</c:v>
                </c:pt>
                <c:pt idx="46">
                  <c:v>6.789945454545455</c:v>
                </c:pt>
                <c:pt idx="47">
                  <c:v>7.2142454545454564</c:v>
                </c:pt>
                <c:pt idx="48">
                  <c:v>6.9467727272727275</c:v>
                </c:pt>
                <c:pt idx="49">
                  <c:v>6.9077272727272723</c:v>
                </c:pt>
                <c:pt idx="50">
                  <c:v>7.5269636363636376</c:v>
                </c:pt>
                <c:pt idx="51">
                  <c:v>7.7592181818181816</c:v>
                </c:pt>
                <c:pt idx="52">
                  <c:v>7.4809000000000001</c:v>
                </c:pt>
                <c:pt idx="53">
                  <c:v>7.7847363636363642</c:v>
                </c:pt>
                <c:pt idx="54">
                  <c:v>8.0116272727272726</c:v>
                </c:pt>
                <c:pt idx="55">
                  <c:v>7.7666181818181803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0D-8346-92C6-6970A424D81F}"/>
            </c:ext>
          </c:extLst>
        </c:ser>
        <c:ser>
          <c:idx val="3"/>
          <c:order val="3"/>
          <c:tx>
            <c:strRef>
              <c:f>'Мировое производство'!$A$30</c:f>
              <c:strCache>
                <c:ptCount val="1"/>
                <c:pt idx="0">
                  <c:v>Смородина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производство'!$B$30:$BE$30</c:f>
              <c:numCache>
                <c:formatCode>0.00</c:formatCode>
                <c:ptCount val="56"/>
                <c:pt idx="0">
                  <c:v>3.8221000000000003</c:v>
                </c:pt>
                <c:pt idx="1">
                  <c:v>4.197571428571429</c:v>
                </c:pt>
                <c:pt idx="2">
                  <c:v>4.2626285714285714</c:v>
                </c:pt>
                <c:pt idx="3">
                  <c:v>4.3933428571428568</c:v>
                </c:pt>
                <c:pt idx="4">
                  <c:v>5.0089142857142859</c:v>
                </c:pt>
                <c:pt idx="5">
                  <c:v>4.9314142857142853</c:v>
                </c:pt>
                <c:pt idx="6">
                  <c:v>4.3042571428571428</c:v>
                </c:pt>
                <c:pt idx="7">
                  <c:v>4.5266999999999999</c:v>
                </c:pt>
                <c:pt idx="8">
                  <c:v>4.8733142857142857</c:v>
                </c:pt>
                <c:pt idx="9">
                  <c:v>4.3857857142857144</c:v>
                </c:pt>
                <c:pt idx="10">
                  <c:v>4.7049857142857148</c:v>
                </c:pt>
                <c:pt idx="11">
                  <c:v>4.0541</c:v>
                </c:pt>
                <c:pt idx="12">
                  <c:v>4.2303000000000006</c:v>
                </c:pt>
                <c:pt idx="13">
                  <c:v>4.7149375000000004</c:v>
                </c:pt>
                <c:pt idx="14">
                  <c:v>4.5346875000000004</c:v>
                </c:pt>
                <c:pt idx="15">
                  <c:v>4.5297749999999999</c:v>
                </c:pt>
                <c:pt idx="16">
                  <c:v>3.8736624999999991</c:v>
                </c:pt>
                <c:pt idx="17">
                  <c:v>4.3468375000000004</c:v>
                </c:pt>
                <c:pt idx="18">
                  <c:v>4.3584375</c:v>
                </c:pt>
                <c:pt idx="19">
                  <c:v>4.0698875000000001</c:v>
                </c:pt>
                <c:pt idx="20">
                  <c:v>4.2391124999999992</c:v>
                </c:pt>
                <c:pt idx="21">
                  <c:v>4.141</c:v>
                </c:pt>
                <c:pt idx="22">
                  <c:v>5.4161714285714293</c:v>
                </c:pt>
                <c:pt idx="23">
                  <c:v>4.6777142857142859</c:v>
                </c:pt>
                <c:pt idx="24">
                  <c:v>6.0081049999999996</c:v>
                </c:pt>
                <c:pt idx="25">
                  <c:v>6.1527400000000005</c:v>
                </c:pt>
                <c:pt idx="26">
                  <c:v>5.6795750000000007</c:v>
                </c:pt>
                <c:pt idx="27">
                  <c:v>5.4626523809523801</c:v>
                </c:pt>
                <c:pt idx="28">
                  <c:v>5.5077142857142851</c:v>
                </c:pt>
                <c:pt idx="29">
                  <c:v>9.179152380952381</c:v>
                </c:pt>
                <c:pt idx="30">
                  <c:v>7.6775478260869576</c:v>
                </c:pt>
                <c:pt idx="31">
                  <c:v>6.6628310344827586</c:v>
                </c:pt>
                <c:pt idx="32">
                  <c:v>6.8878199999999996</c:v>
                </c:pt>
                <c:pt idx="33">
                  <c:v>6.7142399999999993</c:v>
                </c:pt>
                <c:pt idx="34">
                  <c:v>6.8351300000000004</c:v>
                </c:pt>
                <c:pt idx="35">
                  <c:v>7.1233133333333329</c:v>
                </c:pt>
                <c:pt idx="36">
                  <c:v>6.85616</c:v>
                </c:pt>
                <c:pt idx="37">
                  <c:v>6.354613333333333</c:v>
                </c:pt>
                <c:pt idx="38">
                  <c:v>6.6315799999999996</c:v>
                </c:pt>
                <c:pt idx="39">
                  <c:v>6.8909483870967758</c:v>
                </c:pt>
                <c:pt idx="40">
                  <c:v>7.1404612903225813</c:v>
                </c:pt>
                <c:pt idx="41">
                  <c:v>6.3894624999999996</c:v>
                </c:pt>
                <c:pt idx="42">
                  <c:v>7.0097090909090909</c:v>
                </c:pt>
                <c:pt idx="43">
                  <c:v>6.3697212121212115</c:v>
                </c:pt>
                <c:pt idx="44">
                  <c:v>6.9206843749999996</c:v>
                </c:pt>
                <c:pt idx="45">
                  <c:v>6.0047656250000001</c:v>
                </c:pt>
                <c:pt idx="46">
                  <c:v>5.4644093749999998</c:v>
                </c:pt>
                <c:pt idx="47">
                  <c:v>5.5939312499999989</c:v>
                </c:pt>
                <c:pt idx="48">
                  <c:v>6.0160187500000006</c:v>
                </c:pt>
                <c:pt idx="49">
                  <c:v>5.5519606060606073</c:v>
                </c:pt>
                <c:pt idx="50">
                  <c:v>5.3154787878787877</c:v>
                </c:pt>
                <c:pt idx="51">
                  <c:v>5.2128303030303025</c:v>
                </c:pt>
                <c:pt idx="52">
                  <c:v>5.6388848484848486</c:v>
                </c:pt>
                <c:pt idx="53">
                  <c:v>4.8556393939393949</c:v>
                </c:pt>
                <c:pt idx="54">
                  <c:v>5.0885696969696959</c:v>
                </c:pt>
                <c:pt idx="55">
                  <c:v>5.1216030303030307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0D-8346-92C6-6970A424D81F}"/>
            </c:ext>
          </c:extLst>
        </c:ser>
        <c:ser>
          <c:idx val="4"/>
          <c:order val="4"/>
          <c:tx>
            <c:strRef>
              <c:f>'Мировое производство'!$A$31</c:f>
              <c:strCache>
                <c:ptCount val="1"/>
                <c:pt idx="0">
                  <c:v>Крыжовник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производство'!$B$31:$BE$31</c:f>
              <c:numCache>
                <c:formatCode>0.00</c:formatCode>
                <c:ptCount val="56"/>
                <c:pt idx="0">
                  <c:v>5.5645750000000005</c:v>
                </c:pt>
                <c:pt idx="1">
                  <c:v>5.71875</c:v>
                </c:pt>
                <c:pt idx="2">
                  <c:v>5.7784999999999993</c:v>
                </c:pt>
                <c:pt idx="3">
                  <c:v>5.8812250000000006</c:v>
                </c:pt>
                <c:pt idx="4">
                  <c:v>6.1554250000000001</c:v>
                </c:pt>
                <c:pt idx="5">
                  <c:v>4.8552249999999999</c:v>
                </c:pt>
                <c:pt idx="6">
                  <c:v>4.6178249999999998</c:v>
                </c:pt>
                <c:pt idx="7">
                  <c:v>5.2355</c:v>
                </c:pt>
                <c:pt idx="8">
                  <c:v>4.9611499999999999</c:v>
                </c:pt>
                <c:pt idx="9">
                  <c:v>5.9469750000000001</c:v>
                </c:pt>
                <c:pt idx="10">
                  <c:v>5.6912500000000001</c:v>
                </c:pt>
                <c:pt idx="11">
                  <c:v>5.4766750000000002</c:v>
                </c:pt>
                <c:pt idx="12">
                  <c:v>5.6618250000000003</c:v>
                </c:pt>
                <c:pt idx="13">
                  <c:v>5.891375</c:v>
                </c:pt>
                <c:pt idx="14">
                  <c:v>5.5188749999999995</c:v>
                </c:pt>
                <c:pt idx="15">
                  <c:v>5.325025000000001</c:v>
                </c:pt>
                <c:pt idx="16">
                  <c:v>5.2986250000000004</c:v>
                </c:pt>
                <c:pt idx="17">
                  <c:v>4.6489500000000001</c:v>
                </c:pt>
                <c:pt idx="18">
                  <c:v>4.4710999999999999</c:v>
                </c:pt>
                <c:pt idx="19">
                  <c:v>4.4424999999999999</c:v>
                </c:pt>
                <c:pt idx="20">
                  <c:v>4.2286250000000001</c:v>
                </c:pt>
                <c:pt idx="21">
                  <c:v>4.6887999999999996</c:v>
                </c:pt>
                <c:pt idx="22">
                  <c:v>4.7798249999999998</c:v>
                </c:pt>
                <c:pt idx="23">
                  <c:v>4.5513249999999994</c:v>
                </c:pt>
                <c:pt idx="24">
                  <c:v>6.1164899999999989</c:v>
                </c:pt>
                <c:pt idx="25">
                  <c:v>6.0366799999999996</c:v>
                </c:pt>
                <c:pt idx="26">
                  <c:v>6.0898799999999991</c:v>
                </c:pt>
                <c:pt idx="27">
                  <c:v>6.1216499999999998</c:v>
                </c:pt>
                <c:pt idx="28">
                  <c:v>5.9721199999999994</c:v>
                </c:pt>
                <c:pt idx="29">
                  <c:v>5.610339999999999</c:v>
                </c:pt>
                <c:pt idx="30">
                  <c:v>5.3726181818181828</c:v>
                </c:pt>
                <c:pt idx="31">
                  <c:v>5.7295000000000007</c:v>
                </c:pt>
                <c:pt idx="32">
                  <c:v>5.1633312499999997</c:v>
                </c:pt>
                <c:pt idx="33">
                  <c:v>4.4870812499999992</c:v>
                </c:pt>
                <c:pt idx="34">
                  <c:v>3.9506764705882356</c:v>
                </c:pt>
                <c:pt idx="35">
                  <c:v>3.971941176470589</c:v>
                </c:pt>
                <c:pt idx="36">
                  <c:v>4.0034058823529408</c:v>
                </c:pt>
                <c:pt idx="37">
                  <c:v>4.2116470588235284</c:v>
                </c:pt>
                <c:pt idx="38">
                  <c:v>4.118549999999999</c:v>
                </c:pt>
                <c:pt idx="39">
                  <c:v>4.2024631578947362</c:v>
                </c:pt>
                <c:pt idx="40">
                  <c:v>4.6453894736842116</c:v>
                </c:pt>
                <c:pt idx="41">
                  <c:v>4.5176842105263155</c:v>
                </c:pt>
                <c:pt idx="42">
                  <c:v>4.4232099999999992</c:v>
                </c:pt>
                <c:pt idx="43">
                  <c:v>4.6993263157894747</c:v>
                </c:pt>
                <c:pt idx="44">
                  <c:v>4.4405631578947373</c:v>
                </c:pt>
                <c:pt idx="45">
                  <c:v>4.202935000000001</c:v>
                </c:pt>
                <c:pt idx="46">
                  <c:v>4.3172750000000004</c:v>
                </c:pt>
                <c:pt idx="47">
                  <c:v>3.9992749999999999</c:v>
                </c:pt>
                <c:pt idx="48">
                  <c:v>4.2966800000000003</c:v>
                </c:pt>
                <c:pt idx="49">
                  <c:v>4.3385000000000007</c:v>
                </c:pt>
                <c:pt idx="50">
                  <c:v>4.6926699999999997</c:v>
                </c:pt>
                <c:pt idx="51">
                  <c:v>4.4110449999999997</c:v>
                </c:pt>
                <c:pt idx="52">
                  <c:v>4.439214999999999</c:v>
                </c:pt>
                <c:pt idx="53">
                  <c:v>4.6296750000000007</c:v>
                </c:pt>
                <c:pt idx="54">
                  <c:v>5.1462947368421057</c:v>
                </c:pt>
                <c:pt idx="55">
                  <c:v>5.2210555555555551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20D-8346-92C6-6970A424D81F}"/>
            </c:ext>
          </c:extLst>
        </c:ser>
        <c:ser>
          <c:idx val="5"/>
          <c:order val="5"/>
          <c:tx>
            <c:strRef>
              <c:f>'Мировое производство'!$A$32</c:f>
              <c:strCache>
                <c:ptCount val="1"/>
                <c:pt idx="0">
                  <c:v>Малина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производство'!$B$32:$BE$32</c:f>
              <c:numCache>
                <c:formatCode>0.00</c:formatCode>
                <c:ptCount val="56"/>
                <c:pt idx="0">
                  <c:v>4.8769299999999998</c:v>
                </c:pt>
                <c:pt idx="1">
                  <c:v>4.6454700000000004</c:v>
                </c:pt>
                <c:pt idx="2">
                  <c:v>4.8180899999999998</c:v>
                </c:pt>
                <c:pt idx="3">
                  <c:v>4.834950000000001</c:v>
                </c:pt>
                <c:pt idx="4">
                  <c:v>4.9817545454545451</c:v>
                </c:pt>
                <c:pt idx="5">
                  <c:v>4.8680181818181811</c:v>
                </c:pt>
                <c:pt idx="6">
                  <c:v>5.0229090909090903</c:v>
                </c:pt>
                <c:pt idx="7">
                  <c:v>5.008454545454545</c:v>
                </c:pt>
                <c:pt idx="8">
                  <c:v>5.5412272727272729</c:v>
                </c:pt>
                <c:pt idx="9">
                  <c:v>4.8954454545454551</c:v>
                </c:pt>
                <c:pt idx="10">
                  <c:v>4.9717818181818183</c:v>
                </c:pt>
                <c:pt idx="11">
                  <c:v>4.3683727272727273</c:v>
                </c:pt>
                <c:pt idx="12">
                  <c:v>4.8741909090909097</c:v>
                </c:pt>
                <c:pt idx="13">
                  <c:v>4.555483333333334</c:v>
                </c:pt>
                <c:pt idx="14">
                  <c:v>4.924691666666666</c:v>
                </c:pt>
                <c:pt idx="15">
                  <c:v>4.3846833333333324</c:v>
                </c:pt>
                <c:pt idx="16">
                  <c:v>4.8138166666666669</c:v>
                </c:pt>
                <c:pt idx="17">
                  <c:v>4.8260750000000003</c:v>
                </c:pt>
                <c:pt idx="18">
                  <c:v>4.6117166666666662</c:v>
                </c:pt>
                <c:pt idx="19">
                  <c:v>4.5545</c:v>
                </c:pt>
                <c:pt idx="20">
                  <c:v>4.4615583333333335</c:v>
                </c:pt>
                <c:pt idx="21">
                  <c:v>5.2178083333333323</c:v>
                </c:pt>
                <c:pt idx="22">
                  <c:v>5.112966666666666</c:v>
                </c:pt>
                <c:pt idx="23">
                  <c:v>5.2248499999999991</c:v>
                </c:pt>
                <c:pt idx="24">
                  <c:v>5.0962608695652163</c:v>
                </c:pt>
                <c:pt idx="25">
                  <c:v>4.7891416666666666</c:v>
                </c:pt>
                <c:pt idx="26">
                  <c:v>4.5701916666666671</c:v>
                </c:pt>
                <c:pt idx="27">
                  <c:v>4.9473333333333338</c:v>
                </c:pt>
                <c:pt idx="28">
                  <c:v>4.7468320000000004</c:v>
                </c:pt>
                <c:pt idx="29">
                  <c:v>4.4909800000000004</c:v>
                </c:pt>
                <c:pt idx="30">
                  <c:v>4.430492592592592</c:v>
                </c:pt>
                <c:pt idx="31">
                  <c:v>4.5929694444444458</c:v>
                </c:pt>
                <c:pt idx="32">
                  <c:v>4.2344621621621625</c:v>
                </c:pt>
                <c:pt idx="33">
                  <c:v>4.3348567567567562</c:v>
                </c:pt>
                <c:pt idx="34">
                  <c:v>4.2322108108108116</c:v>
                </c:pt>
                <c:pt idx="35">
                  <c:v>4.2996837837837827</c:v>
                </c:pt>
                <c:pt idx="36">
                  <c:v>4.3447736842105256</c:v>
                </c:pt>
                <c:pt idx="37">
                  <c:v>4.2651499999999984</c:v>
                </c:pt>
                <c:pt idx="38">
                  <c:v>4.3600131578947376</c:v>
                </c:pt>
                <c:pt idx="39">
                  <c:v>4.636392105263158</c:v>
                </c:pt>
                <c:pt idx="40">
                  <c:v>4.7169973684210538</c:v>
                </c:pt>
                <c:pt idx="41">
                  <c:v>4.8538358974358964</c:v>
                </c:pt>
                <c:pt idx="42">
                  <c:v>4.7562650000000009</c:v>
                </c:pt>
                <c:pt idx="43">
                  <c:v>5.3661600000000007</c:v>
                </c:pt>
                <c:pt idx="44">
                  <c:v>5.2460325000000001</c:v>
                </c:pt>
                <c:pt idx="45">
                  <c:v>5.2307199999999998</c:v>
                </c:pt>
                <c:pt idx="46">
                  <c:v>5.0354380952380957</c:v>
                </c:pt>
                <c:pt idx="47">
                  <c:v>5.3782880952380951</c:v>
                </c:pt>
                <c:pt idx="48">
                  <c:v>5.619128571428571</c:v>
                </c:pt>
                <c:pt idx="49">
                  <c:v>5.546825581395348</c:v>
                </c:pt>
                <c:pt idx="50">
                  <c:v>5.544286046511627</c:v>
                </c:pt>
                <c:pt idx="51">
                  <c:v>5.4750604651162789</c:v>
                </c:pt>
                <c:pt idx="52">
                  <c:v>5.4085476190476189</c:v>
                </c:pt>
                <c:pt idx="53">
                  <c:v>5.8296720930232544</c:v>
                </c:pt>
                <c:pt idx="54">
                  <c:v>6.0462976744186054</c:v>
                </c:pt>
                <c:pt idx="55">
                  <c:v>6.0711465116279086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20D-8346-92C6-6970A424D81F}"/>
            </c:ext>
          </c:extLst>
        </c:ser>
        <c:ser>
          <c:idx val="6"/>
          <c:order val="6"/>
          <c:tx>
            <c:strRef>
              <c:f>'Мировое производство'!$A$33</c:f>
              <c:strCache>
                <c:ptCount val="1"/>
                <c:pt idx="0">
                  <c:v>Земляника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производство'!$B$26:$BE$26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производство'!$B$33:$BE$33</c:f>
              <c:numCache>
                <c:formatCode>0.00</c:formatCode>
                <c:ptCount val="56"/>
                <c:pt idx="0">
                  <c:v>9.0282678571428576</c:v>
                </c:pt>
                <c:pt idx="1">
                  <c:v>8.510389285714286</c:v>
                </c:pt>
                <c:pt idx="2">
                  <c:v>8.7048642857142866</c:v>
                </c:pt>
                <c:pt idx="3">
                  <c:v>10.262475</c:v>
                </c:pt>
                <c:pt idx="4">
                  <c:v>10.111520689655173</c:v>
                </c:pt>
                <c:pt idx="5">
                  <c:v>10.347068965517241</c:v>
                </c:pt>
                <c:pt idx="6">
                  <c:v>11.202948275862068</c:v>
                </c:pt>
                <c:pt idx="7">
                  <c:v>9.601996666666663</c:v>
                </c:pt>
                <c:pt idx="8">
                  <c:v>10.784258620689654</c:v>
                </c:pt>
                <c:pt idx="9">
                  <c:v>10.431989655172416</c:v>
                </c:pt>
                <c:pt idx="10">
                  <c:v>10.748941379310343</c:v>
                </c:pt>
                <c:pt idx="11">
                  <c:v>11.810620689655174</c:v>
                </c:pt>
                <c:pt idx="12">
                  <c:v>11.851851724137928</c:v>
                </c:pt>
                <c:pt idx="13">
                  <c:v>11.59064</c:v>
                </c:pt>
                <c:pt idx="14">
                  <c:v>10.6543625</c:v>
                </c:pt>
                <c:pt idx="15">
                  <c:v>11.006125806451614</c:v>
                </c:pt>
                <c:pt idx="16">
                  <c:v>11.588490322580643</c:v>
                </c:pt>
                <c:pt idx="17">
                  <c:v>11.793867741935482</c:v>
                </c:pt>
                <c:pt idx="18">
                  <c:v>11.745106250000001</c:v>
                </c:pt>
                <c:pt idx="19">
                  <c:v>11.954421212121213</c:v>
                </c:pt>
                <c:pt idx="20">
                  <c:v>11.402658823529412</c:v>
                </c:pt>
                <c:pt idx="21">
                  <c:v>11.718247058823529</c:v>
                </c:pt>
                <c:pt idx="22">
                  <c:v>12.030137837837836</c:v>
                </c:pt>
                <c:pt idx="23">
                  <c:v>12.226162162162161</c:v>
                </c:pt>
                <c:pt idx="24">
                  <c:v>11.485083333333336</c:v>
                </c:pt>
                <c:pt idx="25">
                  <c:v>11.794961999999998</c:v>
                </c:pt>
                <c:pt idx="26">
                  <c:v>12.552809615384614</c:v>
                </c:pt>
                <c:pt idx="27">
                  <c:v>12.951044230769231</c:v>
                </c:pt>
                <c:pt idx="28">
                  <c:v>13.475083018867926</c:v>
                </c:pt>
                <c:pt idx="29">
                  <c:v>14.326601785714285</c:v>
                </c:pt>
                <c:pt idx="30">
                  <c:v>13.861946428571427</c:v>
                </c:pt>
                <c:pt idx="31">
                  <c:v>11.857795652173914</c:v>
                </c:pt>
                <c:pt idx="32">
                  <c:v>12.633282857142857</c:v>
                </c:pt>
                <c:pt idx="33">
                  <c:v>12.550250704225352</c:v>
                </c:pt>
                <c:pt idx="34">
                  <c:v>12.622026760563383</c:v>
                </c:pt>
                <c:pt idx="35">
                  <c:v>12.960122535211273</c:v>
                </c:pt>
                <c:pt idx="36">
                  <c:v>12.931354929577468</c:v>
                </c:pt>
                <c:pt idx="37">
                  <c:v>13.815969444444448</c:v>
                </c:pt>
                <c:pt idx="38">
                  <c:v>14.085738356164377</c:v>
                </c:pt>
                <c:pt idx="39">
                  <c:v>13.933644594594595</c:v>
                </c:pt>
                <c:pt idx="40">
                  <c:v>13.786371621621626</c:v>
                </c:pt>
                <c:pt idx="41">
                  <c:v>14.290732432432433</c:v>
                </c:pt>
                <c:pt idx="42">
                  <c:v>14.411281081081084</c:v>
                </c:pt>
                <c:pt idx="43">
                  <c:v>14.833490540540547</c:v>
                </c:pt>
                <c:pt idx="44">
                  <c:v>15.012805405405405</c:v>
                </c:pt>
                <c:pt idx="45">
                  <c:v>14.990614864864867</c:v>
                </c:pt>
                <c:pt idx="46">
                  <c:v>14.564774666666665</c:v>
                </c:pt>
                <c:pt idx="47">
                  <c:v>15.398320000000004</c:v>
                </c:pt>
                <c:pt idx="48">
                  <c:v>17.132177333333342</c:v>
                </c:pt>
                <c:pt idx="49">
                  <c:v>16.605683999999997</c:v>
                </c:pt>
                <c:pt idx="50">
                  <c:v>16.726488000000003</c:v>
                </c:pt>
                <c:pt idx="51">
                  <c:v>17.150780000000005</c:v>
                </c:pt>
                <c:pt idx="52">
                  <c:v>17.08834533333334</c:v>
                </c:pt>
                <c:pt idx="53">
                  <c:v>18.414058666666666</c:v>
                </c:pt>
                <c:pt idx="54">
                  <c:v>17.821964000000001</c:v>
                </c:pt>
                <c:pt idx="55">
                  <c:v>17.774923999999995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20D-8346-92C6-6970A424D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5846176"/>
        <c:axId val="44846223"/>
      </c:lineChart>
      <c:catAx>
        <c:axId val="213584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846223"/>
        <c:crosses val="autoZero"/>
        <c:auto val="1"/>
        <c:lblAlgn val="ctr"/>
        <c:lblOffset val="100"/>
        <c:noMultiLvlLbl val="0"/>
      </c:catAx>
      <c:valAx>
        <c:axId val="4484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584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dirty="0"/>
              <a:t>Доли</a:t>
            </a:r>
            <a:r>
              <a:rPr lang="ru-RU" sz="1400" b="0" baseline="0" dirty="0"/>
              <a:t> крупнейших мировых производителей земляники в 2016 г. </a:t>
            </a:r>
            <a:endParaRPr lang="ru-RU" sz="1400" b="0" dirty="0"/>
          </a:p>
        </c:rich>
      </c:tx>
      <c:layout>
        <c:manualLayout>
          <c:xMode val="edge"/>
          <c:yMode val="edge"/>
          <c:x val="0.24376251923603651"/>
          <c:y val="3.39171715963183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2295643249829223E-2"/>
          <c:y val="7.4170247248758314E-2"/>
          <c:w val="0.9387899761511862"/>
          <c:h val="0.898643807442306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Простыня!$A$287</c:f>
              <c:strCache>
                <c:ptCount val="1"/>
                <c:pt idx="0">
                  <c:v>Китай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480-EA48-BAF8-1F2FBAF29D5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480-EA48-BAF8-1F2FBAF29D5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480-EA48-BAF8-1F2FBAF29D5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480-EA48-BAF8-1F2FBAF29D5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480-EA48-BAF8-1F2FBAF29D5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480-EA48-BAF8-1F2FBAF29D5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D480-EA48-BAF8-1F2FBAF29D5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D480-EA48-BAF8-1F2FBAF29D5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480-EA48-BAF8-1F2FBAF29D59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D480-EA48-BAF8-1F2FBAF29D59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D480-EA48-BAF8-1F2FBAF29D59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D480-EA48-BAF8-1F2FBAF29D59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D480-EA48-BAF8-1F2FBAF29D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Простыня!$BF$287</c:f>
              <c:numCache>
                <c:formatCode>0%</c:formatCode>
                <c:ptCount val="1"/>
                <c:pt idx="0">
                  <c:v>0.42568293914835531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480-EA48-BAF8-1F2FBAF29D59}"/>
            </c:ext>
          </c:extLst>
        </c:ser>
        <c:ser>
          <c:idx val="1"/>
          <c:order val="1"/>
          <c:tx>
            <c:strRef>
              <c:f>Простыня!$A$288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Простыня!$BF$288</c:f>
              <c:numCache>
                <c:formatCode>0%</c:formatCode>
                <c:ptCount val="1"/>
                <c:pt idx="0">
                  <c:v>0.15905678209667601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480-EA48-BAF8-1F2FBAF29D59}"/>
            </c:ext>
          </c:extLst>
        </c:ser>
        <c:ser>
          <c:idx val="2"/>
          <c:order val="2"/>
          <c:tx>
            <c:strRef>
              <c:f>Простыня!$A$289</c:f>
              <c:strCache>
                <c:ptCount val="1"/>
                <c:pt idx="0">
                  <c:v>Мексика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2094726392564426E-3"/>
                  <c:y val="-0.1056594613667608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Простыня!$BF$289</c:f>
              <c:numCache>
                <c:formatCode>0%</c:formatCode>
                <c:ptCount val="1"/>
                <c:pt idx="0">
                  <c:v>5.2428264783294272E-2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480-EA48-BAF8-1F2FBAF29D59}"/>
            </c:ext>
          </c:extLst>
        </c:ser>
        <c:ser>
          <c:idx val="3"/>
          <c:order val="3"/>
          <c:tx>
            <c:strRef>
              <c:f>Простыня!$A$290</c:f>
              <c:strCache>
                <c:ptCount val="1"/>
                <c:pt idx="0">
                  <c:v>Египет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Простыня!$BF$290</c:f>
              <c:numCache>
                <c:formatCode>0%</c:formatCode>
                <c:ptCount val="1"/>
                <c:pt idx="0">
                  <c:v>5.2059893768069354E-2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480-EA48-BAF8-1F2FBAF29D59}"/>
            </c:ext>
          </c:extLst>
        </c:ser>
        <c:ser>
          <c:idx val="4"/>
          <c:order val="4"/>
          <c:tx>
            <c:strRef>
              <c:f>Простыня!$A$291</c:f>
              <c:strCache>
                <c:ptCount val="1"/>
                <c:pt idx="0">
                  <c:v>Турция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8.4189452785130015E-3"/>
                  <c:y val="-8.0798411633405232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Простыня!$BF$291</c:f>
              <c:numCache>
                <c:formatCode>0%</c:formatCode>
                <c:ptCount val="1"/>
                <c:pt idx="0">
                  <c:v>4.6483047711436284E-2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480-EA48-BAF8-1F2FBAF29D59}"/>
            </c:ext>
          </c:extLst>
        </c:ser>
        <c:ser>
          <c:idx val="5"/>
          <c:order val="5"/>
          <c:tx>
            <c:strRef>
              <c:f>Простыня!$A$292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Простыня!$BF$292</c:f>
              <c:numCache>
                <c:formatCode>0%</c:formatCode>
                <c:ptCount val="1"/>
                <c:pt idx="0">
                  <c:v>4.0997902524550697E-2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480-EA48-BAF8-1F2FBAF29D59}"/>
            </c:ext>
          </c:extLst>
        </c:ser>
        <c:ser>
          <c:idx val="6"/>
          <c:order val="6"/>
          <c:tx>
            <c:strRef>
              <c:f>Простыня!$A$293</c:f>
              <c:strCache>
                <c:ptCount val="1"/>
                <c:pt idx="0">
                  <c:v>Польша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Простыня!$BF$293</c:f>
              <c:numCache>
                <c:formatCode>0%</c:formatCode>
                <c:ptCount val="1"/>
                <c:pt idx="0">
                  <c:v>2.205433909145376E-2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480-EA48-BAF8-1F2FBAF29D59}"/>
            </c:ext>
          </c:extLst>
        </c:ser>
        <c:ser>
          <c:idx val="7"/>
          <c:order val="7"/>
          <c:tx>
            <c:strRef>
              <c:f>Простыня!$A$294</c:f>
              <c:strCache>
                <c:ptCount val="1"/>
                <c:pt idx="0">
                  <c:v>Южная Корея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8.4189452785129616E-3"/>
                  <c:y val="-9.3228936500082946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Простыня!$BF$294</c:f>
              <c:numCache>
                <c:formatCode>0%</c:formatCode>
                <c:ptCount val="1"/>
                <c:pt idx="0">
                  <c:v>2.1959167248614495E-2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D480-EA48-BAF8-1F2FBAF29D59}"/>
            </c:ext>
          </c:extLst>
        </c:ser>
        <c:ser>
          <c:idx val="8"/>
          <c:order val="8"/>
          <c:tx>
            <c:strRef>
              <c:f>Простыня!$A$295</c:f>
              <c:strCache>
                <c:ptCount val="1"/>
                <c:pt idx="0">
                  <c:v>Япония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Простыня!$BF$295</c:f>
              <c:numCache>
                <c:formatCode>0%</c:formatCode>
                <c:ptCount val="1"/>
                <c:pt idx="0">
                  <c:v>1.7802732954638974E-2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480-EA48-BAF8-1F2FBAF29D59}"/>
            </c:ext>
          </c:extLst>
        </c:ser>
        <c:ser>
          <c:idx val="9"/>
          <c:order val="9"/>
          <c:tx>
            <c:strRef>
              <c:f>Простыня!$A$296</c:f>
              <c:strCache>
                <c:ptCount val="1"/>
                <c:pt idx="0">
                  <c:v>Германия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2094726392564036E-3"/>
                  <c:y val="-8.0798411633405232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Простыня!$BF$296</c:f>
              <c:numCache>
                <c:formatCode>0%</c:formatCode>
                <c:ptCount val="1"/>
                <c:pt idx="0">
                  <c:v>1.603600765092043E-2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480-EA48-BAF8-1F2FBAF29D59}"/>
            </c:ext>
          </c:extLst>
        </c:ser>
        <c:ser>
          <c:idx val="10"/>
          <c:order val="10"/>
          <c:tx>
            <c:strRef>
              <c:f>Простыня!$A$297</c:f>
              <c:strCache>
                <c:ptCount val="1"/>
                <c:pt idx="0">
                  <c:v>Марокко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4632851575348796E-3"/>
                  <c:y val="2.4777504880409997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Простыня!$BF$297</c:f>
              <c:numCache>
                <c:formatCode>0%</c:formatCode>
                <c:ptCount val="1"/>
                <c:pt idx="0">
                  <c:v>1.5323338498365228E-2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480-EA48-BAF8-1F2FBAF29D59}"/>
            </c:ext>
          </c:extLst>
        </c:ser>
        <c:ser>
          <c:idx val="11"/>
          <c:order val="11"/>
          <c:tx>
            <c:strRef>
              <c:f>Простыня!$A$298</c:f>
              <c:strCache>
                <c:ptCount val="1"/>
                <c:pt idx="0">
                  <c:v>Италия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Простыня!$BF$298</c:f>
              <c:numCache>
                <c:formatCode>0%</c:formatCode>
                <c:ptCount val="1"/>
                <c:pt idx="0">
                  <c:v>1.4716478041672502E-2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D480-EA48-BAF8-1F2FBAF29D59}"/>
            </c:ext>
          </c:extLst>
        </c:ser>
        <c:ser>
          <c:idx val="12"/>
          <c:order val="12"/>
          <c:tx>
            <c:strRef>
              <c:f>Простыня!$A$299</c:f>
              <c:strCache>
                <c:ptCount val="1"/>
                <c:pt idx="0">
                  <c:v>Великобритания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3142089588847216E-3"/>
                  <c:y val="-4.9722344162082301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79811435513033"/>
                      <c:h val="0.125672606402111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D480-EA48-BAF8-1F2FBAF29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Простыня!$BF$299</c:f>
              <c:numCache>
                <c:formatCode>0%</c:formatCode>
                <c:ptCount val="1"/>
                <c:pt idx="0">
                  <c:v>1.3232133194001756E-2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D480-EA48-BAF8-1F2FBAF29D59}"/>
            </c:ext>
          </c:extLst>
        </c:ser>
        <c:ser>
          <c:idx val="13"/>
          <c:order val="13"/>
          <c:tx>
            <c:strRef>
              <c:f>Простыня!$A$300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Простыня!$BF$286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Простыня!$BF$300</c:f>
              <c:numCache>
                <c:formatCode>0%</c:formatCode>
                <c:ptCount val="1"/>
                <c:pt idx="0">
                  <c:v>0.10216697328795092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D480-EA48-BAF8-1F2FBAF29D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66228559"/>
        <c:axId val="2003784255"/>
      </c:barChart>
      <c:catAx>
        <c:axId val="46622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858589"/>
          </a:solidFill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3784255"/>
        <c:crosses val="autoZero"/>
        <c:auto val="1"/>
        <c:lblAlgn val="ctr"/>
        <c:lblOffset val="100"/>
        <c:noMultiLvlLbl val="0"/>
      </c:catAx>
      <c:valAx>
        <c:axId val="2003784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28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Средняя урожайность земляники по странам (тонн/га)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'Мировое производство'!$A$107</c:f>
              <c:strCache>
                <c:ptCount val="1"/>
                <c:pt idx="0">
                  <c:v>Польша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производство'!$B$107:$BE$107</c:f>
              <c:numCache>
                <c:formatCode>General</c:formatCode>
                <c:ptCount val="56"/>
                <c:pt idx="4">
                  <c:v>5.3733000000000004</c:v>
                </c:pt>
                <c:pt idx="5">
                  <c:v>4.2958999999999996</c:v>
                </c:pt>
                <c:pt idx="6">
                  <c:v>3.9891999999999999</c:v>
                </c:pt>
                <c:pt idx="7">
                  <c:v>3.5505</c:v>
                </c:pt>
                <c:pt idx="8">
                  <c:v>2.5358000000000001</c:v>
                </c:pt>
                <c:pt idx="9">
                  <c:v>4.0496999999999996</c:v>
                </c:pt>
                <c:pt idx="10">
                  <c:v>3.5392000000000001</c:v>
                </c:pt>
                <c:pt idx="11">
                  <c:v>2.8437999999999999</c:v>
                </c:pt>
                <c:pt idx="12">
                  <c:v>4.0648999999999997</c:v>
                </c:pt>
                <c:pt idx="13">
                  <c:v>3.8365</c:v>
                </c:pt>
                <c:pt idx="14">
                  <c:v>3.4327000000000001</c:v>
                </c:pt>
                <c:pt idx="15">
                  <c:v>3.2547999999999999</c:v>
                </c:pt>
                <c:pt idx="16">
                  <c:v>4.0183999999999997</c:v>
                </c:pt>
                <c:pt idx="17">
                  <c:v>4.2065000000000001</c:v>
                </c:pt>
                <c:pt idx="18">
                  <c:v>3.8538999999999999</c:v>
                </c:pt>
                <c:pt idx="19">
                  <c:v>3.1215999999999999</c:v>
                </c:pt>
                <c:pt idx="20">
                  <c:v>3.9485000000000001</c:v>
                </c:pt>
                <c:pt idx="21">
                  <c:v>4.3486000000000002</c:v>
                </c:pt>
                <c:pt idx="22">
                  <c:v>3.9230999999999998</c:v>
                </c:pt>
                <c:pt idx="23">
                  <c:v>3.8197000000000001</c:v>
                </c:pt>
                <c:pt idx="24">
                  <c:v>4.5015999999999998</c:v>
                </c:pt>
                <c:pt idx="25">
                  <c:v>4.7404999999999999</c:v>
                </c:pt>
                <c:pt idx="26">
                  <c:v>5.9367000000000001</c:v>
                </c:pt>
                <c:pt idx="27">
                  <c:v>4.4283000000000001</c:v>
                </c:pt>
                <c:pt idx="28">
                  <c:v>4.7762000000000002</c:v>
                </c:pt>
                <c:pt idx="29">
                  <c:v>4.1654</c:v>
                </c:pt>
                <c:pt idx="30">
                  <c:v>4.2102000000000004</c:v>
                </c:pt>
                <c:pt idx="31">
                  <c:v>3.2311999999999999</c:v>
                </c:pt>
                <c:pt idx="32">
                  <c:v>3.3073999999999999</c:v>
                </c:pt>
                <c:pt idx="33">
                  <c:v>3.0647000000000002</c:v>
                </c:pt>
                <c:pt idx="34">
                  <c:v>3.4487999999999999</c:v>
                </c:pt>
                <c:pt idx="35">
                  <c:v>3.3818000000000001</c:v>
                </c:pt>
                <c:pt idx="36">
                  <c:v>3.2351000000000001</c:v>
                </c:pt>
                <c:pt idx="37">
                  <c:v>2.8483000000000001</c:v>
                </c:pt>
                <c:pt idx="38">
                  <c:v>3.0569000000000002</c:v>
                </c:pt>
                <c:pt idx="39">
                  <c:v>2.7646000000000002</c:v>
                </c:pt>
                <c:pt idx="40">
                  <c:v>3.6821999999999999</c:v>
                </c:pt>
                <c:pt idx="41">
                  <c:v>4.0324999999999998</c:v>
                </c:pt>
                <c:pt idx="42">
                  <c:v>2.9851000000000001</c:v>
                </c:pt>
                <c:pt idx="43">
                  <c:v>3.5371000000000001</c:v>
                </c:pt>
                <c:pt idx="44">
                  <c:v>3.3426</c:v>
                </c:pt>
                <c:pt idx="45">
                  <c:v>3.4775</c:v>
                </c:pt>
                <c:pt idx="46">
                  <c:v>2.8151000000000002</c:v>
                </c:pt>
                <c:pt idx="47">
                  <c:v>3.6985999999999999</c:v>
                </c:pt>
                <c:pt idx="48">
                  <c:v>3.706</c:v>
                </c:pt>
                <c:pt idx="49">
                  <c:v>4.1326000000000001</c:v>
                </c:pt>
                <c:pt idx="50">
                  <c:v>3.2888000000000002</c:v>
                </c:pt>
                <c:pt idx="51">
                  <c:v>3.2075</c:v>
                </c:pt>
                <c:pt idx="52">
                  <c:v>3.5013999999999998</c:v>
                </c:pt>
                <c:pt idx="53">
                  <c:v>3.8447</c:v>
                </c:pt>
                <c:pt idx="54">
                  <c:v>3.9297</c:v>
                </c:pt>
                <c:pt idx="55">
                  <c:v>3.8927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42-C542-8611-17AC77E7ABC7}"/>
            </c:ext>
          </c:extLst>
        </c:ser>
        <c:ser>
          <c:idx val="1"/>
          <c:order val="1"/>
          <c:tx>
            <c:strRef>
              <c:f>'Мировое производство'!$A$108</c:f>
              <c:strCache>
                <c:ptCount val="1"/>
                <c:pt idx="0">
                  <c:v>Германия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производство'!$B$108:$BE$108</c:f>
              <c:numCache>
                <c:formatCode>General</c:formatCode>
                <c:ptCount val="56"/>
                <c:pt idx="24">
                  <c:v>8.5739999999999998</c:v>
                </c:pt>
                <c:pt idx="25">
                  <c:v>8.7805999999999997</c:v>
                </c:pt>
                <c:pt idx="26">
                  <c:v>8.6191999999999993</c:v>
                </c:pt>
                <c:pt idx="27">
                  <c:v>8.9772999999999996</c:v>
                </c:pt>
                <c:pt idx="28">
                  <c:v>9.0584000000000007</c:v>
                </c:pt>
                <c:pt idx="29">
                  <c:v>8.907</c:v>
                </c:pt>
                <c:pt idx="30">
                  <c:v>9.0576000000000008</c:v>
                </c:pt>
                <c:pt idx="31">
                  <c:v>9.4102999999999994</c:v>
                </c:pt>
                <c:pt idx="32">
                  <c:v>9.3429000000000002</c:v>
                </c:pt>
                <c:pt idx="33">
                  <c:v>8.9057999999999993</c:v>
                </c:pt>
                <c:pt idx="34">
                  <c:v>9.3577999999999992</c:v>
                </c:pt>
                <c:pt idx="35">
                  <c:v>9.2516999999999996</c:v>
                </c:pt>
                <c:pt idx="36">
                  <c:v>9.2492000000000001</c:v>
                </c:pt>
                <c:pt idx="37">
                  <c:v>9.6997</c:v>
                </c:pt>
                <c:pt idx="38">
                  <c:v>11.784000000000001</c:v>
                </c:pt>
                <c:pt idx="39">
                  <c:v>10.758900000000001</c:v>
                </c:pt>
                <c:pt idx="40">
                  <c:v>11.243499999999999</c:v>
                </c:pt>
                <c:pt idx="41">
                  <c:v>10.603899999999999</c:v>
                </c:pt>
                <c:pt idx="42">
                  <c:v>9.1052999999999997</c:v>
                </c:pt>
                <c:pt idx="43">
                  <c:v>10.0281</c:v>
                </c:pt>
                <c:pt idx="44">
                  <c:v>10.8094</c:v>
                </c:pt>
                <c:pt idx="45">
                  <c:v>12.1873</c:v>
                </c:pt>
                <c:pt idx="46">
                  <c:v>12.192299999999999</c:v>
                </c:pt>
                <c:pt idx="47">
                  <c:v>11.575699999999999</c:v>
                </c:pt>
                <c:pt idx="48">
                  <c:v>12.2178</c:v>
                </c:pt>
                <c:pt idx="49">
                  <c:v>11.500400000000001</c:v>
                </c:pt>
                <c:pt idx="50">
                  <c:v>11.1509</c:v>
                </c:pt>
                <c:pt idx="51">
                  <c:v>10.3858</c:v>
                </c:pt>
                <c:pt idx="52">
                  <c:v>9.609</c:v>
                </c:pt>
                <c:pt idx="53">
                  <c:v>10.9947</c:v>
                </c:pt>
                <c:pt idx="54">
                  <c:v>11.7249</c:v>
                </c:pt>
                <c:pt idx="55">
                  <c:v>10.0162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42-C542-8611-17AC77E7ABC7}"/>
            </c:ext>
          </c:extLst>
        </c:ser>
        <c:ser>
          <c:idx val="2"/>
          <c:order val="2"/>
          <c:tx>
            <c:strRef>
              <c:f>'Мировое производство'!$A$109</c:f>
              <c:strCache>
                <c:ptCount val="1"/>
                <c:pt idx="0">
                  <c:v>Великобритания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производство'!$B$109:$BE$109</c:f>
              <c:numCache>
                <c:formatCode>General</c:formatCode>
                <c:ptCount val="56"/>
                <c:pt idx="0">
                  <c:v>5.8422999999999998</c:v>
                </c:pt>
                <c:pt idx="1">
                  <c:v>5.9499000000000004</c:v>
                </c:pt>
                <c:pt idx="2">
                  <c:v>5.8253000000000004</c:v>
                </c:pt>
                <c:pt idx="3">
                  <c:v>6.4378000000000002</c:v>
                </c:pt>
                <c:pt idx="4">
                  <c:v>5.5965999999999996</c:v>
                </c:pt>
                <c:pt idx="5">
                  <c:v>6.2751999999999999</c:v>
                </c:pt>
                <c:pt idx="6">
                  <c:v>7.3468</c:v>
                </c:pt>
                <c:pt idx="7">
                  <c:v>7.1284000000000001</c:v>
                </c:pt>
                <c:pt idx="8">
                  <c:v>8.3003</c:v>
                </c:pt>
                <c:pt idx="9">
                  <c:v>7.1853999999999996</c:v>
                </c:pt>
                <c:pt idx="10">
                  <c:v>7.9993999999999996</c:v>
                </c:pt>
                <c:pt idx="11">
                  <c:v>8.3315000000000001</c:v>
                </c:pt>
                <c:pt idx="12">
                  <c:v>8.1908999999999992</c:v>
                </c:pt>
                <c:pt idx="13">
                  <c:v>9.1641999999999992</c:v>
                </c:pt>
                <c:pt idx="14">
                  <c:v>7.2320000000000002</c:v>
                </c:pt>
                <c:pt idx="15">
                  <c:v>6.15</c:v>
                </c:pt>
                <c:pt idx="16">
                  <c:v>6.7359999999999998</c:v>
                </c:pt>
                <c:pt idx="17">
                  <c:v>8.3537999999999997</c:v>
                </c:pt>
                <c:pt idx="18">
                  <c:v>8.4307999999999996</c:v>
                </c:pt>
                <c:pt idx="19">
                  <c:v>8.2154000000000007</c:v>
                </c:pt>
                <c:pt idx="20">
                  <c:v>8.2880000000000003</c:v>
                </c:pt>
                <c:pt idx="21">
                  <c:v>8.6768999999999998</c:v>
                </c:pt>
                <c:pt idx="22">
                  <c:v>8.6567000000000007</c:v>
                </c:pt>
                <c:pt idx="23">
                  <c:v>9.0307999999999993</c:v>
                </c:pt>
                <c:pt idx="24">
                  <c:v>8.5174000000000003</c:v>
                </c:pt>
                <c:pt idx="25">
                  <c:v>7.7465999999999999</c:v>
                </c:pt>
                <c:pt idx="26">
                  <c:v>8.6121999999999996</c:v>
                </c:pt>
                <c:pt idx="27">
                  <c:v>8.3490000000000002</c:v>
                </c:pt>
                <c:pt idx="28">
                  <c:v>7.7519</c:v>
                </c:pt>
                <c:pt idx="29">
                  <c:v>8.6320999999999994</c:v>
                </c:pt>
                <c:pt idx="30">
                  <c:v>8.7405000000000008</c:v>
                </c:pt>
                <c:pt idx="31">
                  <c:v>9.1029999999999998</c:v>
                </c:pt>
                <c:pt idx="32">
                  <c:v>11.2285</c:v>
                </c:pt>
                <c:pt idx="33">
                  <c:v>7.9047999999999998</c:v>
                </c:pt>
                <c:pt idx="34">
                  <c:v>8.0577000000000005</c:v>
                </c:pt>
                <c:pt idx="35">
                  <c:v>8.9332999999999991</c:v>
                </c:pt>
                <c:pt idx="36">
                  <c:v>7.8094999999999999</c:v>
                </c:pt>
                <c:pt idx="37">
                  <c:v>9.9713999999999992</c:v>
                </c:pt>
                <c:pt idx="38">
                  <c:v>12.7273</c:v>
                </c:pt>
                <c:pt idx="39">
                  <c:v>11.303000000000001</c:v>
                </c:pt>
                <c:pt idx="40">
                  <c:v>10.7018</c:v>
                </c:pt>
                <c:pt idx="41">
                  <c:v>12.545500000000001</c:v>
                </c:pt>
                <c:pt idx="42">
                  <c:v>14.1867</c:v>
                </c:pt>
                <c:pt idx="43">
                  <c:v>15.2174</c:v>
                </c:pt>
                <c:pt idx="44">
                  <c:v>17.589700000000001</c:v>
                </c:pt>
                <c:pt idx="45">
                  <c:v>16.4222</c:v>
                </c:pt>
                <c:pt idx="46">
                  <c:v>19.780899999999999</c:v>
                </c:pt>
                <c:pt idx="47">
                  <c:v>21.500299999999999</c:v>
                </c:pt>
                <c:pt idx="48">
                  <c:v>22.332899999999999</c:v>
                </c:pt>
                <c:pt idx="49">
                  <c:v>20.712599999999998</c:v>
                </c:pt>
                <c:pt idx="50">
                  <c:v>22.162500000000001</c:v>
                </c:pt>
                <c:pt idx="51">
                  <c:v>20.405100000000001</c:v>
                </c:pt>
                <c:pt idx="52">
                  <c:v>20.383800000000001</c:v>
                </c:pt>
                <c:pt idx="53">
                  <c:v>23.023399999999999</c:v>
                </c:pt>
                <c:pt idx="54">
                  <c:v>25.602699999999999</c:v>
                </c:pt>
                <c:pt idx="55">
                  <c:v>24.564299999999999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42-C542-8611-17AC77E7ABC7}"/>
            </c:ext>
          </c:extLst>
        </c:ser>
        <c:ser>
          <c:idx val="3"/>
          <c:order val="3"/>
          <c:tx>
            <c:strRef>
              <c:f>'Мировое производство'!$A$110</c:f>
              <c:strCache>
                <c:ptCount val="1"/>
                <c:pt idx="0">
                  <c:v>Китай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производство'!$B$110:$BE$110</c:f>
              <c:numCache>
                <c:formatCode>General</c:formatCode>
                <c:ptCount val="56"/>
                <c:pt idx="22">
                  <c:v>11.0097</c:v>
                </c:pt>
                <c:pt idx="23">
                  <c:v>11.3558</c:v>
                </c:pt>
                <c:pt idx="24">
                  <c:v>11.403700000000001</c:v>
                </c:pt>
                <c:pt idx="25">
                  <c:v>11.6134</c:v>
                </c:pt>
                <c:pt idx="26">
                  <c:v>12.131</c:v>
                </c:pt>
                <c:pt idx="27">
                  <c:v>11.7646</c:v>
                </c:pt>
                <c:pt idx="28">
                  <c:v>12.552899999999999</c:v>
                </c:pt>
                <c:pt idx="29">
                  <c:v>12.3316</c:v>
                </c:pt>
                <c:pt idx="30">
                  <c:v>11.9924</c:v>
                </c:pt>
                <c:pt idx="31">
                  <c:v>9.7731999999999992</c:v>
                </c:pt>
                <c:pt idx="32">
                  <c:v>22.915500000000002</c:v>
                </c:pt>
                <c:pt idx="33">
                  <c:v>24.816700000000001</c:v>
                </c:pt>
                <c:pt idx="34">
                  <c:v>22.171099999999999</c:v>
                </c:pt>
                <c:pt idx="35">
                  <c:v>20.536300000000001</c:v>
                </c:pt>
                <c:pt idx="36">
                  <c:v>19.935300000000002</c:v>
                </c:pt>
                <c:pt idx="37">
                  <c:v>18.097899999999999</c:v>
                </c:pt>
                <c:pt idx="38">
                  <c:v>18.283999999999999</c:v>
                </c:pt>
                <c:pt idx="39">
                  <c:v>18.128399999999999</c:v>
                </c:pt>
                <c:pt idx="40">
                  <c:v>17.832999999999998</c:v>
                </c:pt>
                <c:pt idx="41">
                  <c:v>18.567799999999998</c:v>
                </c:pt>
                <c:pt idx="42">
                  <c:v>21.183700000000002</c:v>
                </c:pt>
                <c:pt idx="43">
                  <c:v>22.376200000000001</c:v>
                </c:pt>
                <c:pt idx="44">
                  <c:v>23.149100000000001</c:v>
                </c:pt>
                <c:pt idx="45">
                  <c:v>23.549600000000002</c:v>
                </c:pt>
                <c:pt idx="46">
                  <c:v>23.555</c:v>
                </c:pt>
                <c:pt idx="47">
                  <c:v>23.485299999999999</c:v>
                </c:pt>
                <c:pt idx="48">
                  <c:v>23.915199999999999</c:v>
                </c:pt>
                <c:pt idx="49">
                  <c:v>24.395700000000001</c:v>
                </c:pt>
                <c:pt idx="50">
                  <c:v>25.913</c:v>
                </c:pt>
                <c:pt idx="51">
                  <c:v>27.3828</c:v>
                </c:pt>
                <c:pt idx="52">
                  <c:v>27.2119</c:v>
                </c:pt>
                <c:pt idx="53">
                  <c:v>27.435099999999998</c:v>
                </c:pt>
                <c:pt idx="54">
                  <c:v>26.8748</c:v>
                </c:pt>
                <c:pt idx="55">
                  <c:v>26.8688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42-C542-8611-17AC77E7ABC7}"/>
            </c:ext>
          </c:extLst>
        </c:ser>
        <c:ser>
          <c:idx val="4"/>
          <c:order val="4"/>
          <c:tx>
            <c:strRef>
              <c:f>'Мировое производство'!$A$111</c:f>
              <c:strCache>
                <c:ptCount val="1"/>
                <c:pt idx="0">
                  <c:v>Турция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производство'!$B$111:$BE$111</c:f>
              <c:numCache>
                <c:formatCode>General</c:formatCode>
                <c:ptCount val="56"/>
                <c:pt idx="0">
                  <c:v>4.5713999999999997</c:v>
                </c:pt>
                <c:pt idx="1">
                  <c:v>4.5713999999999997</c:v>
                </c:pt>
                <c:pt idx="2">
                  <c:v>4.4828000000000001</c:v>
                </c:pt>
                <c:pt idx="3">
                  <c:v>4.4828000000000001</c:v>
                </c:pt>
                <c:pt idx="4">
                  <c:v>4.4828000000000001</c:v>
                </c:pt>
                <c:pt idx="5">
                  <c:v>4.4667000000000003</c:v>
                </c:pt>
                <c:pt idx="6">
                  <c:v>4.375</c:v>
                </c:pt>
                <c:pt idx="7">
                  <c:v>4</c:v>
                </c:pt>
                <c:pt idx="8">
                  <c:v>4.7087000000000003</c:v>
                </c:pt>
                <c:pt idx="9">
                  <c:v>4.6189999999999998</c:v>
                </c:pt>
                <c:pt idx="10">
                  <c:v>5.7873999999999999</c:v>
                </c:pt>
                <c:pt idx="11">
                  <c:v>4.9797000000000002</c:v>
                </c:pt>
                <c:pt idx="12">
                  <c:v>4.1544999999999996</c:v>
                </c:pt>
                <c:pt idx="13">
                  <c:v>5</c:v>
                </c:pt>
                <c:pt idx="14">
                  <c:v>4.7647000000000004</c:v>
                </c:pt>
                <c:pt idx="15">
                  <c:v>5.1429</c:v>
                </c:pt>
                <c:pt idx="16">
                  <c:v>6</c:v>
                </c:pt>
                <c:pt idx="17">
                  <c:v>6</c:v>
                </c:pt>
                <c:pt idx="18">
                  <c:v>4.4000000000000004</c:v>
                </c:pt>
                <c:pt idx="19">
                  <c:v>4.5999999999999996</c:v>
                </c:pt>
                <c:pt idx="20">
                  <c:v>4.5999999999999996</c:v>
                </c:pt>
                <c:pt idx="21">
                  <c:v>5.5</c:v>
                </c:pt>
                <c:pt idx="22">
                  <c:v>4.8888999999999996</c:v>
                </c:pt>
                <c:pt idx="23">
                  <c:v>4.7169999999999996</c:v>
                </c:pt>
                <c:pt idx="24">
                  <c:v>6.7</c:v>
                </c:pt>
                <c:pt idx="25">
                  <c:v>7</c:v>
                </c:pt>
                <c:pt idx="26">
                  <c:v>8.6579999999999995</c:v>
                </c:pt>
                <c:pt idx="27">
                  <c:v>9.0129000000000001</c:v>
                </c:pt>
                <c:pt idx="28">
                  <c:v>9.6153999999999993</c:v>
                </c:pt>
                <c:pt idx="29">
                  <c:v>9.4795999999999996</c:v>
                </c:pt>
                <c:pt idx="30">
                  <c:v>9.1628000000000007</c:v>
                </c:pt>
                <c:pt idx="31">
                  <c:v>8.4245999999999999</c:v>
                </c:pt>
                <c:pt idx="32">
                  <c:v>9.5693999999999999</c:v>
                </c:pt>
                <c:pt idx="33">
                  <c:v>9.2989999999999995</c:v>
                </c:pt>
                <c:pt idx="34">
                  <c:v>10.6294</c:v>
                </c:pt>
                <c:pt idx="35">
                  <c:v>12.4854</c:v>
                </c:pt>
                <c:pt idx="36">
                  <c:v>12.1547</c:v>
                </c:pt>
                <c:pt idx="37">
                  <c:v>13.0435</c:v>
                </c:pt>
                <c:pt idx="38">
                  <c:v>13.7234</c:v>
                </c:pt>
                <c:pt idx="39">
                  <c:v>13.7348</c:v>
                </c:pt>
                <c:pt idx="40">
                  <c:v>12.0619</c:v>
                </c:pt>
                <c:pt idx="41">
                  <c:v>14.5</c:v>
                </c:pt>
                <c:pt idx="42">
                  <c:v>14.4231</c:v>
                </c:pt>
                <c:pt idx="43">
                  <c:v>15.897399999999999</c:v>
                </c:pt>
                <c:pt idx="44">
                  <c:v>20</c:v>
                </c:pt>
                <c:pt idx="45">
                  <c:v>21.144400000000001</c:v>
                </c:pt>
                <c:pt idx="46">
                  <c:v>22.904199999999999</c:v>
                </c:pt>
                <c:pt idx="47">
                  <c:v>23.147300000000001</c:v>
                </c:pt>
                <c:pt idx="48">
                  <c:v>24.032599999999999</c:v>
                </c:pt>
                <c:pt idx="49">
                  <c:v>25.681999999999999</c:v>
                </c:pt>
                <c:pt idx="50">
                  <c:v>25.270800000000001</c:v>
                </c:pt>
                <c:pt idx="51">
                  <c:v>27.502099999999999</c:v>
                </c:pt>
                <c:pt idx="52">
                  <c:v>27.492699999999999</c:v>
                </c:pt>
                <c:pt idx="53">
                  <c:v>28.0168</c:v>
                </c:pt>
                <c:pt idx="54">
                  <c:v>26.485299999999999</c:v>
                </c:pt>
                <c:pt idx="55">
                  <c:v>26.903600000000001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42-C542-8611-17AC77E7ABC7}"/>
            </c:ext>
          </c:extLst>
        </c:ser>
        <c:ser>
          <c:idx val="5"/>
          <c:order val="5"/>
          <c:tx>
            <c:strRef>
              <c:f>'Мировое производство'!$A$112</c:f>
              <c:strCache>
                <c:ptCount val="1"/>
                <c:pt idx="0">
                  <c:v>Италия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производство'!$B$112:$BE$112</c:f>
              <c:numCache>
                <c:formatCode>General</c:formatCode>
                <c:ptCount val="56"/>
                <c:pt idx="0">
                  <c:v>6.4058999999999999</c:v>
                </c:pt>
                <c:pt idx="1">
                  <c:v>6.4615</c:v>
                </c:pt>
                <c:pt idx="2">
                  <c:v>5.2107999999999999</c:v>
                </c:pt>
                <c:pt idx="3">
                  <c:v>6.8643999999999998</c:v>
                </c:pt>
                <c:pt idx="4">
                  <c:v>6.0019</c:v>
                </c:pt>
                <c:pt idx="5">
                  <c:v>6.6513999999999998</c:v>
                </c:pt>
                <c:pt idx="6">
                  <c:v>6.4040999999999997</c:v>
                </c:pt>
                <c:pt idx="7">
                  <c:v>6.3525999999999998</c:v>
                </c:pt>
                <c:pt idx="8">
                  <c:v>7.4764999999999997</c:v>
                </c:pt>
                <c:pt idx="9">
                  <c:v>8.4768000000000008</c:v>
                </c:pt>
                <c:pt idx="10">
                  <c:v>8.6415000000000006</c:v>
                </c:pt>
                <c:pt idx="11">
                  <c:v>9.7159999999999993</c:v>
                </c:pt>
                <c:pt idx="12">
                  <c:v>11.4725</c:v>
                </c:pt>
                <c:pt idx="13">
                  <c:v>11.873100000000001</c:v>
                </c:pt>
                <c:pt idx="14">
                  <c:v>11.5947</c:v>
                </c:pt>
                <c:pt idx="15">
                  <c:v>13.119199999999999</c:v>
                </c:pt>
                <c:pt idx="16">
                  <c:v>12.5853</c:v>
                </c:pt>
                <c:pt idx="17">
                  <c:v>14.134499999999999</c:v>
                </c:pt>
                <c:pt idx="18">
                  <c:v>13.622400000000001</c:v>
                </c:pt>
                <c:pt idx="19">
                  <c:v>15.744199999999999</c:v>
                </c:pt>
                <c:pt idx="20">
                  <c:v>13.7653</c:v>
                </c:pt>
                <c:pt idx="21">
                  <c:v>14.1685</c:v>
                </c:pt>
                <c:pt idx="22">
                  <c:v>14.8156</c:v>
                </c:pt>
                <c:pt idx="23">
                  <c:v>13.9297</c:v>
                </c:pt>
                <c:pt idx="24">
                  <c:v>15.259</c:v>
                </c:pt>
                <c:pt idx="25">
                  <c:v>15.517899999999999</c:v>
                </c:pt>
                <c:pt idx="26">
                  <c:v>18.093599999999999</c:v>
                </c:pt>
                <c:pt idx="27">
                  <c:v>18.313099999999999</c:v>
                </c:pt>
                <c:pt idx="28">
                  <c:v>20.461099999999998</c:v>
                </c:pt>
                <c:pt idx="29">
                  <c:v>20.6432</c:v>
                </c:pt>
                <c:pt idx="30">
                  <c:v>22.620699999999999</c:v>
                </c:pt>
                <c:pt idx="31">
                  <c:v>22.817</c:v>
                </c:pt>
                <c:pt idx="32">
                  <c:v>24.011500000000002</c:v>
                </c:pt>
                <c:pt idx="33">
                  <c:v>23.646599999999999</c:v>
                </c:pt>
                <c:pt idx="34">
                  <c:v>24.3874</c:v>
                </c:pt>
                <c:pt idx="35">
                  <c:v>22.511700000000001</c:v>
                </c:pt>
                <c:pt idx="36">
                  <c:v>23.332899999999999</c:v>
                </c:pt>
                <c:pt idx="37">
                  <c:v>23.857399999999998</c:v>
                </c:pt>
                <c:pt idx="38">
                  <c:v>25.088000000000001</c:v>
                </c:pt>
                <c:pt idx="39">
                  <c:v>28.217600000000001</c:v>
                </c:pt>
                <c:pt idx="40">
                  <c:v>26.700099999999999</c:v>
                </c:pt>
                <c:pt idx="41">
                  <c:v>20.561499999999999</c:v>
                </c:pt>
                <c:pt idx="42">
                  <c:v>24.805499999999999</c:v>
                </c:pt>
                <c:pt idx="43">
                  <c:v>27.0746</c:v>
                </c:pt>
                <c:pt idx="44">
                  <c:v>25.1921</c:v>
                </c:pt>
                <c:pt idx="45">
                  <c:v>24.941700000000001</c:v>
                </c:pt>
                <c:pt idx="46">
                  <c:v>26.613299999999999</c:v>
                </c:pt>
                <c:pt idx="47">
                  <c:v>24.275700000000001</c:v>
                </c:pt>
                <c:pt idx="48">
                  <c:v>27.0792</c:v>
                </c:pt>
                <c:pt idx="49">
                  <c:v>25.688600000000001</c:v>
                </c:pt>
                <c:pt idx="50">
                  <c:v>17.692299999999999</c:v>
                </c:pt>
                <c:pt idx="51">
                  <c:v>28.135300000000001</c:v>
                </c:pt>
                <c:pt idx="52">
                  <c:v>26.6784</c:v>
                </c:pt>
                <c:pt idx="53">
                  <c:v>23.802900000000001</c:v>
                </c:pt>
                <c:pt idx="54">
                  <c:v>25.581</c:v>
                </c:pt>
                <c:pt idx="55">
                  <c:v>26.926300000000001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42-C542-8611-17AC77E7ABC7}"/>
            </c:ext>
          </c:extLst>
        </c:ser>
        <c:ser>
          <c:idx val="6"/>
          <c:order val="6"/>
          <c:tx>
            <c:strRef>
              <c:f>'Мировое производство'!$A$113</c:f>
              <c:strCache>
                <c:ptCount val="1"/>
                <c:pt idx="0">
                  <c:v>Япония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производство'!$B$113:$BE$113</c:f>
              <c:numCache>
                <c:formatCode>General</c:formatCode>
                <c:ptCount val="56"/>
                <c:pt idx="0">
                  <c:v>7.1429</c:v>
                </c:pt>
                <c:pt idx="1">
                  <c:v>7.1429</c:v>
                </c:pt>
                <c:pt idx="2">
                  <c:v>7.1310000000000002</c:v>
                </c:pt>
                <c:pt idx="3">
                  <c:v>8.0968</c:v>
                </c:pt>
                <c:pt idx="4">
                  <c:v>7.8646000000000003</c:v>
                </c:pt>
                <c:pt idx="5">
                  <c:v>9.3077000000000005</c:v>
                </c:pt>
                <c:pt idx="6">
                  <c:v>8.9478000000000009</c:v>
                </c:pt>
                <c:pt idx="7">
                  <c:v>9.9655000000000005</c:v>
                </c:pt>
                <c:pt idx="8">
                  <c:v>10.272</c:v>
                </c:pt>
                <c:pt idx="9">
                  <c:v>10.390599999999999</c:v>
                </c:pt>
                <c:pt idx="10">
                  <c:v>11.664099999999999</c:v>
                </c:pt>
                <c:pt idx="11">
                  <c:v>12.2971</c:v>
                </c:pt>
                <c:pt idx="12">
                  <c:v>13.5588</c:v>
                </c:pt>
                <c:pt idx="13">
                  <c:v>13.0465</c:v>
                </c:pt>
                <c:pt idx="14">
                  <c:v>13.857100000000001</c:v>
                </c:pt>
                <c:pt idx="15">
                  <c:v>14.0769</c:v>
                </c:pt>
                <c:pt idx="16">
                  <c:v>15.051299999999999</c:v>
                </c:pt>
                <c:pt idx="17">
                  <c:v>15.512600000000001</c:v>
                </c:pt>
                <c:pt idx="18">
                  <c:v>16.3917</c:v>
                </c:pt>
                <c:pt idx="19">
                  <c:v>16.2437</c:v>
                </c:pt>
                <c:pt idx="20">
                  <c:v>16.452999999999999</c:v>
                </c:pt>
                <c:pt idx="21">
                  <c:v>17.330400000000001</c:v>
                </c:pt>
                <c:pt idx="22">
                  <c:v>17.2544</c:v>
                </c:pt>
                <c:pt idx="23">
                  <c:v>17.846800000000002</c:v>
                </c:pt>
                <c:pt idx="24">
                  <c:v>17.790900000000001</c:v>
                </c:pt>
                <c:pt idx="25">
                  <c:v>18.564800000000002</c:v>
                </c:pt>
                <c:pt idx="26">
                  <c:v>19.830200000000001</c:v>
                </c:pt>
                <c:pt idx="27">
                  <c:v>20.895199999999999</c:v>
                </c:pt>
                <c:pt idx="28">
                  <c:v>20.9223</c:v>
                </c:pt>
                <c:pt idx="29">
                  <c:v>21.284300000000002</c:v>
                </c:pt>
                <c:pt idx="30">
                  <c:v>21.7653</c:v>
                </c:pt>
                <c:pt idx="31">
                  <c:v>22.310199999999998</c:v>
                </c:pt>
                <c:pt idx="32">
                  <c:v>23.0444</c:v>
                </c:pt>
                <c:pt idx="33">
                  <c:v>22.973299999999998</c:v>
                </c:pt>
                <c:pt idx="34">
                  <c:v>24.2651</c:v>
                </c:pt>
                <c:pt idx="35">
                  <c:v>25.850899999999999</c:v>
                </c:pt>
                <c:pt idx="36">
                  <c:v>25.640999999999998</c:v>
                </c:pt>
                <c:pt idx="37">
                  <c:v>23.673200000000001</c:v>
                </c:pt>
                <c:pt idx="38">
                  <c:v>26.936299999999999</c:v>
                </c:pt>
                <c:pt idx="39">
                  <c:v>27.556999999999999</c:v>
                </c:pt>
                <c:pt idx="40">
                  <c:v>28.037600000000001</c:v>
                </c:pt>
                <c:pt idx="41">
                  <c:v>28.6005</c:v>
                </c:pt>
                <c:pt idx="42">
                  <c:v>28.063600000000001</c:v>
                </c:pt>
                <c:pt idx="43">
                  <c:v>28.314299999999999</c:v>
                </c:pt>
                <c:pt idx="44">
                  <c:v>28.517399999999999</c:v>
                </c:pt>
                <c:pt idx="45">
                  <c:v>28.0854</c:v>
                </c:pt>
                <c:pt idx="46">
                  <c:v>28.147099999999998</c:v>
                </c:pt>
                <c:pt idx="47">
                  <c:v>29.474499999999999</c:v>
                </c:pt>
                <c:pt idx="48">
                  <c:v>29.040900000000001</c:v>
                </c:pt>
                <c:pt idx="49">
                  <c:v>28.861799999999999</c:v>
                </c:pt>
                <c:pt idx="50">
                  <c:v>29.451799999999999</c:v>
                </c:pt>
                <c:pt idx="51">
                  <c:v>28.531500000000001</c:v>
                </c:pt>
                <c:pt idx="52">
                  <c:v>29.571400000000001</c:v>
                </c:pt>
                <c:pt idx="53">
                  <c:v>29.4434</c:v>
                </c:pt>
                <c:pt idx="54">
                  <c:v>29.119299999999999</c:v>
                </c:pt>
                <c:pt idx="55">
                  <c:v>29.432300000000001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42-C542-8611-17AC77E7ABC7}"/>
            </c:ext>
          </c:extLst>
        </c:ser>
        <c:ser>
          <c:idx val="7"/>
          <c:order val="7"/>
          <c:tx>
            <c:strRef>
              <c:f>'Мировое производство'!$A$114</c:f>
              <c:strCache>
                <c:ptCount val="1"/>
                <c:pt idx="0">
                  <c:v>Южная Корея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производство'!$B$114:$BE$114</c:f>
              <c:numCache>
                <c:formatCode>General</c:formatCode>
                <c:ptCount val="56"/>
                <c:pt idx="0">
                  <c:v>8</c:v>
                </c:pt>
                <c:pt idx="1">
                  <c:v>8</c:v>
                </c:pt>
                <c:pt idx="2">
                  <c:v>8.3332999999999995</c:v>
                </c:pt>
                <c:pt idx="3">
                  <c:v>8.3332999999999995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7.7778</c:v>
                </c:pt>
                <c:pt idx="8">
                  <c:v>8.3332999999999995</c:v>
                </c:pt>
                <c:pt idx="9">
                  <c:v>8.3332999999999995</c:v>
                </c:pt>
                <c:pt idx="10">
                  <c:v>8.3104999999999993</c:v>
                </c:pt>
                <c:pt idx="11">
                  <c:v>10.1793</c:v>
                </c:pt>
                <c:pt idx="12">
                  <c:v>11.065200000000001</c:v>
                </c:pt>
                <c:pt idx="13">
                  <c:v>7.3609999999999998</c:v>
                </c:pt>
                <c:pt idx="14">
                  <c:v>8.0164000000000009</c:v>
                </c:pt>
                <c:pt idx="15">
                  <c:v>9.6251999999999995</c:v>
                </c:pt>
                <c:pt idx="16">
                  <c:v>8.4366000000000003</c:v>
                </c:pt>
                <c:pt idx="17">
                  <c:v>11.1111</c:v>
                </c:pt>
                <c:pt idx="18">
                  <c:v>11.1722</c:v>
                </c:pt>
                <c:pt idx="19">
                  <c:v>10.1829</c:v>
                </c:pt>
                <c:pt idx="20">
                  <c:v>10.150600000000001</c:v>
                </c:pt>
                <c:pt idx="21">
                  <c:v>10.159599999999999</c:v>
                </c:pt>
                <c:pt idx="22">
                  <c:v>10.380699999999999</c:v>
                </c:pt>
                <c:pt idx="23">
                  <c:v>11.035299999999999</c:v>
                </c:pt>
                <c:pt idx="24">
                  <c:v>10.908799999999999</c:v>
                </c:pt>
                <c:pt idx="25">
                  <c:v>10.7094</c:v>
                </c:pt>
                <c:pt idx="26">
                  <c:v>12.4419</c:v>
                </c:pt>
                <c:pt idx="27">
                  <c:v>14.2075</c:v>
                </c:pt>
                <c:pt idx="28">
                  <c:v>15.0114</c:v>
                </c:pt>
                <c:pt idx="29">
                  <c:v>15.8142</c:v>
                </c:pt>
                <c:pt idx="30">
                  <c:v>16.606300000000001</c:v>
                </c:pt>
                <c:pt idx="31">
                  <c:v>17.837800000000001</c:v>
                </c:pt>
                <c:pt idx="32">
                  <c:v>18.825500000000002</c:v>
                </c:pt>
                <c:pt idx="33">
                  <c:v>20.3721</c:v>
                </c:pt>
                <c:pt idx="34">
                  <c:v>22.7925</c:v>
                </c:pt>
                <c:pt idx="35">
                  <c:v>23.812000000000001</c:v>
                </c:pt>
                <c:pt idx="36">
                  <c:v>23.988399999999999</c:v>
                </c:pt>
                <c:pt idx="37">
                  <c:v>23.732800000000001</c:v>
                </c:pt>
                <c:pt idx="38">
                  <c:v>24.1</c:v>
                </c:pt>
                <c:pt idx="39">
                  <c:v>25.458500000000001</c:v>
                </c:pt>
                <c:pt idx="40">
                  <c:v>26.822500000000002</c:v>
                </c:pt>
                <c:pt idx="41">
                  <c:v>26.86</c:v>
                </c:pt>
                <c:pt idx="42">
                  <c:v>27.379300000000001</c:v>
                </c:pt>
                <c:pt idx="43">
                  <c:v>27.63</c:v>
                </c:pt>
                <c:pt idx="44">
                  <c:v>28.9848</c:v>
                </c:pt>
                <c:pt idx="45">
                  <c:v>30.134599999999999</c:v>
                </c:pt>
                <c:pt idx="46">
                  <c:v>30.491700000000002</c:v>
                </c:pt>
                <c:pt idx="47">
                  <c:v>30.074400000000001</c:v>
                </c:pt>
                <c:pt idx="48">
                  <c:v>32.222000000000001</c:v>
                </c:pt>
                <c:pt idx="49">
                  <c:v>32.884500000000003</c:v>
                </c:pt>
                <c:pt idx="50">
                  <c:v>29.4909</c:v>
                </c:pt>
                <c:pt idx="51">
                  <c:v>29.858599999999999</c:v>
                </c:pt>
                <c:pt idx="52">
                  <c:v>31.4663</c:v>
                </c:pt>
                <c:pt idx="53">
                  <c:v>30.531099999999999</c:v>
                </c:pt>
                <c:pt idx="54">
                  <c:v>30.378399999999999</c:v>
                </c:pt>
                <c:pt idx="55">
                  <c:v>30.905999999999999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42-C542-8611-17AC77E7ABC7}"/>
            </c:ext>
          </c:extLst>
        </c:ser>
        <c:ser>
          <c:idx val="8"/>
          <c:order val="8"/>
          <c:tx>
            <c:strRef>
              <c:f>'Мировое производство'!$A$115</c:f>
              <c:strCache>
                <c:ptCount val="1"/>
                <c:pt idx="0">
                  <c:v>Мексика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производство'!$B$115:$BE$115</c:f>
              <c:numCache>
                <c:formatCode>General</c:formatCode>
                <c:ptCount val="56"/>
                <c:pt idx="0">
                  <c:v>4.7191999999999998</c:v>
                </c:pt>
                <c:pt idx="1">
                  <c:v>5.2331000000000003</c:v>
                </c:pt>
                <c:pt idx="2">
                  <c:v>5.2759999999999998</c:v>
                </c:pt>
                <c:pt idx="3">
                  <c:v>13.745699999999999</c:v>
                </c:pt>
                <c:pt idx="4">
                  <c:v>13.683199999999999</c:v>
                </c:pt>
                <c:pt idx="5">
                  <c:v>16.267099999999999</c:v>
                </c:pt>
                <c:pt idx="6">
                  <c:v>15.3963</c:v>
                </c:pt>
                <c:pt idx="7">
                  <c:v>16.481200000000001</c:v>
                </c:pt>
                <c:pt idx="8">
                  <c:v>15.8446</c:v>
                </c:pt>
                <c:pt idx="9">
                  <c:v>16.121700000000001</c:v>
                </c:pt>
                <c:pt idx="10">
                  <c:v>14.9848</c:v>
                </c:pt>
                <c:pt idx="11">
                  <c:v>15.539099999999999</c:v>
                </c:pt>
                <c:pt idx="12">
                  <c:v>15.722799999999999</c:v>
                </c:pt>
                <c:pt idx="13">
                  <c:v>17.987100000000002</c:v>
                </c:pt>
                <c:pt idx="14">
                  <c:v>12.7636</c:v>
                </c:pt>
                <c:pt idx="15">
                  <c:v>16.602399999999999</c:v>
                </c:pt>
                <c:pt idx="16">
                  <c:v>18.476299999999998</c:v>
                </c:pt>
                <c:pt idx="17">
                  <c:v>15.9338</c:v>
                </c:pt>
                <c:pt idx="18">
                  <c:v>15.021800000000001</c:v>
                </c:pt>
                <c:pt idx="19">
                  <c:v>12.737500000000001</c:v>
                </c:pt>
                <c:pt idx="20">
                  <c:v>14.547000000000001</c:v>
                </c:pt>
                <c:pt idx="21">
                  <c:v>14.369</c:v>
                </c:pt>
                <c:pt idx="22">
                  <c:v>17.9284</c:v>
                </c:pt>
                <c:pt idx="23">
                  <c:v>17.4832</c:v>
                </c:pt>
                <c:pt idx="24">
                  <c:v>12.875500000000001</c:v>
                </c:pt>
                <c:pt idx="25">
                  <c:v>13.384</c:v>
                </c:pt>
                <c:pt idx="26">
                  <c:v>18.328199999999999</c:v>
                </c:pt>
                <c:pt idx="27">
                  <c:v>13.479699999999999</c:v>
                </c:pt>
                <c:pt idx="28">
                  <c:v>18.179600000000001</c:v>
                </c:pt>
                <c:pt idx="29">
                  <c:v>20.7879</c:v>
                </c:pt>
                <c:pt idx="30">
                  <c:v>11.4749</c:v>
                </c:pt>
                <c:pt idx="31">
                  <c:v>13.4579</c:v>
                </c:pt>
                <c:pt idx="32">
                  <c:v>16.430700000000002</c:v>
                </c:pt>
                <c:pt idx="33">
                  <c:v>19.088999999999999</c:v>
                </c:pt>
                <c:pt idx="34">
                  <c:v>18.441600000000001</c:v>
                </c:pt>
                <c:pt idx="35">
                  <c:v>16.564399999999999</c:v>
                </c:pt>
                <c:pt idx="36">
                  <c:v>16.0624</c:v>
                </c:pt>
                <c:pt idx="37">
                  <c:v>18.168700000000001</c:v>
                </c:pt>
                <c:pt idx="38">
                  <c:v>20.133900000000001</c:v>
                </c:pt>
                <c:pt idx="39">
                  <c:v>21.702300000000001</c:v>
                </c:pt>
                <c:pt idx="40">
                  <c:v>22.931699999999999</c:v>
                </c:pt>
                <c:pt idx="41">
                  <c:v>24.3154</c:v>
                </c:pt>
                <c:pt idx="42">
                  <c:v>27.754200000000001</c:v>
                </c:pt>
                <c:pt idx="43">
                  <c:v>28.016100000000002</c:v>
                </c:pt>
                <c:pt idx="44">
                  <c:v>28.747900000000001</c:v>
                </c:pt>
                <c:pt idx="45">
                  <c:v>29.961400000000001</c:v>
                </c:pt>
                <c:pt idx="46">
                  <c:v>28.277699999999999</c:v>
                </c:pt>
                <c:pt idx="47">
                  <c:v>33.595399999999998</c:v>
                </c:pt>
                <c:pt idx="48">
                  <c:v>34.896799999999999</c:v>
                </c:pt>
                <c:pt idx="49">
                  <c:v>36.080399999999997</c:v>
                </c:pt>
                <c:pt idx="50">
                  <c:v>32.803100000000001</c:v>
                </c:pt>
                <c:pt idx="51">
                  <c:v>41.6004</c:v>
                </c:pt>
                <c:pt idx="52">
                  <c:v>44.663800000000002</c:v>
                </c:pt>
                <c:pt idx="53">
                  <c:v>46.054400000000001</c:v>
                </c:pt>
                <c:pt idx="54">
                  <c:v>38.976199999999999</c:v>
                </c:pt>
                <c:pt idx="55">
                  <c:v>42.219000000000001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B42-C542-8611-17AC77E7ABC7}"/>
            </c:ext>
          </c:extLst>
        </c:ser>
        <c:ser>
          <c:idx val="9"/>
          <c:order val="9"/>
          <c:tx>
            <c:strRef>
              <c:f>'Мировое производство'!$A$116</c:f>
              <c:strCache>
                <c:ptCount val="1"/>
                <c:pt idx="0">
                  <c:v>Марокко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производство'!$B$116:$BE$116</c:f>
              <c:numCache>
                <c:formatCode>General</c:formatCode>
                <c:ptCount val="56"/>
                <c:pt idx="24">
                  <c:v>6.6666999999999996</c:v>
                </c:pt>
                <c:pt idx="25">
                  <c:v>6</c:v>
                </c:pt>
                <c:pt idx="26">
                  <c:v>8</c:v>
                </c:pt>
                <c:pt idx="27">
                  <c:v>8</c:v>
                </c:pt>
                <c:pt idx="28">
                  <c:v>9.0322999999999993</c:v>
                </c:pt>
                <c:pt idx="29">
                  <c:v>6.25</c:v>
                </c:pt>
                <c:pt idx="30">
                  <c:v>9.0475999999999992</c:v>
                </c:pt>
                <c:pt idx="31">
                  <c:v>9.375</c:v>
                </c:pt>
                <c:pt idx="32">
                  <c:v>9.6</c:v>
                </c:pt>
                <c:pt idx="33">
                  <c:v>9.8160000000000007</c:v>
                </c:pt>
                <c:pt idx="34">
                  <c:v>10</c:v>
                </c:pt>
                <c:pt idx="35">
                  <c:v>18.047699999999999</c:v>
                </c:pt>
                <c:pt idx="36">
                  <c:v>23.141500000000001</c:v>
                </c:pt>
                <c:pt idx="37">
                  <c:v>27.4588</c:v>
                </c:pt>
                <c:pt idx="38">
                  <c:v>39.457599999999999</c:v>
                </c:pt>
                <c:pt idx="39">
                  <c:v>43.478299999999997</c:v>
                </c:pt>
                <c:pt idx="40">
                  <c:v>35.156300000000002</c:v>
                </c:pt>
                <c:pt idx="41">
                  <c:v>37.036999999999999</c:v>
                </c:pt>
                <c:pt idx="42">
                  <c:v>38.185699999999997</c:v>
                </c:pt>
                <c:pt idx="43">
                  <c:v>38.165500000000002</c:v>
                </c:pt>
                <c:pt idx="44">
                  <c:v>37.770699999999998</c:v>
                </c:pt>
                <c:pt idx="45">
                  <c:v>40</c:v>
                </c:pt>
                <c:pt idx="46">
                  <c:v>41.379300000000001</c:v>
                </c:pt>
                <c:pt idx="47">
                  <c:v>44.067799999999998</c:v>
                </c:pt>
                <c:pt idx="48">
                  <c:v>110.4605</c:v>
                </c:pt>
                <c:pt idx="49">
                  <c:v>46.3262</c:v>
                </c:pt>
                <c:pt idx="50">
                  <c:v>44.004800000000003</c:v>
                </c:pt>
                <c:pt idx="51">
                  <c:v>42.0732</c:v>
                </c:pt>
                <c:pt idx="52">
                  <c:v>41.1892</c:v>
                </c:pt>
                <c:pt idx="53">
                  <c:v>39.880400000000002</c:v>
                </c:pt>
                <c:pt idx="54">
                  <c:v>41.500100000000003</c:v>
                </c:pt>
                <c:pt idx="55">
                  <c:v>43.05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B42-C542-8611-17AC77E7ABC7}"/>
            </c:ext>
          </c:extLst>
        </c:ser>
        <c:ser>
          <c:idx val="10"/>
          <c:order val="10"/>
          <c:tx>
            <c:strRef>
              <c:f>'Мировое производство'!$A$117</c:f>
              <c:strCache>
                <c:ptCount val="1"/>
                <c:pt idx="0">
                  <c:v>Египет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производство'!$B$117:$BE$117</c:f>
              <c:numCache>
                <c:formatCode>General</c:formatCode>
                <c:ptCount val="56"/>
                <c:pt idx="19">
                  <c:v>4.8285999999999998</c:v>
                </c:pt>
                <c:pt idx="20">
                  <c:v>5.75</c:v>
                </c:pt>
                <c:pt idx="21">
                  <c:v>10.1952</c:v>
                </c:pt>
                <c:pt idx="22">
                  <c:v>10.525</c:v>
                </c:pt>
                <c:pt idx="23">
                  <c:v>9.2042999999999999</c:v>
                </c:pt>
                <c:pt idx="24">
                  <c:v>10.2448</c:v>
                </c:pt>
                <c:pt idx="25">
                  <c:v>16.741700000000002</c:v>
                </c:pt>
                <c:pt idx="26">
                  <c:v>15.8024</c:v>
                </c:pt>
                <c:pt idx="27">
                  <c:v>14.4238</c:v>
                </c:pt>
                <c:pt idx="28">
                  <c:v>15.422000000000001</c:v>
                </c:pt>
                <c:pt idx="29">
                  <c:v>16.345099999999999</c:v>
                </c:pt>
                <c:pt idx="30">
                  <c:v>15.1991</c:v>
                </c:pt>
                <c:pt idx="31">
                  <c:v>15.8093</c:v>
                </c:pt>
                <c:pt idx="32">
                  <c:v>16.129000000000001</c:v>
                </c:pt>
                <c:pt idx="33">
                  <c:v>17.0886</c:v>
                </c:pt>
                <c:pt idx="34">
                  <c:v>19.393899999999999</c:v>
                </c:pt>
                <c:pt idx="35">
                  <c:v>21.697399999999998</c:v>
                </c:pt>
                <c:pt idx="36">
                  <c:v>23.2362</c:v>
                </c:pt>
                <c:pt idx="37">
                  <c:v>21.575700000000001</c:v>
                </c:pt>
                <c:pt idx="38">
                  <c:v>23.6389</c:v>
                </c:pt>
                <c:pt idx="39">
                  <c:v>26.259599999999999</c:v>
                </c:pt>
                <c:pt idx="40">
                  <c:v>25.235900000000001</c:v>
                </c:pt>
                <c:pt idx="41">
                  <c:v>24.810700000000001</c:v>
                </c:pt>
                <c:pt idx="42">
                  <c:v>25.967099999999999</c:v>
                </c:pt>
                <c:pt idx="43">
                  <c:v>27.3504</c:v>
                </c:pt>
                <c:pt idx="44">
                  <c:v>26.315799999999999</c:v>
                </c:pt>
                <c:pt idx="45">
                  <c:v>12.582000000000001</c:v>
                </c:pt>
                <c:pt idx="46">
                  <c:v>11.582000000000001</c:v>
                </c:pt>
                <c:pt idx="47">
                  <c:v>38.274799999999999</c:v>
                </c:pt>
                <c:pt idx="48">
                  <c:v>42.1267</c:v>
                </c:pt>
                <c:pt idx="49">
                  <c:v>45.4589</c:v>
                </c:pt>
                <c:pt idx="50">
                  <c:v>42.694400000000002</c:v>
                </c:pt>
                <c:pt idx="51">
                  <c:v>41.539000000000001</c:v>
                </c:pt>
                <c:pt idx="52">
                  <c:v>44.434800000000003</c:v>
                </c:pt>
                <c:pt idx="53">
                  <c:v>43.550600000000003</c:v>
                </c:pt>
                <c:pt idx="54">
                  <c:v>45.282299999999999</c:v>
                </c:pt>
                <c:pt idx="55">
                  <c:v>46.565600000000003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B42-C542-8611-17AC77E7ABC7}"/>
            </c:ext>
          </c:extLst>
        </c:ser>
        <c:ser>
          <c:idx val="11"/>
          <c:order val="11"/>
          <c:tx>
            <c:strRef>
              <c:f>'Мировое производство'!$A$118</c:f>
              <c:strCache>
                <c:ptCount val="1"/>
                <c:pt idx="0">
                  <c:v>Испания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производство'!$B$118:$BE$118</c:f>
              <c:numCache>
                <c:formatCode>General</c:formatCode>
                <c:ptCount val="56"/>
                <c:pt idx="0">
                  <c:v>3.2452000000000001</c:v>
                </c:pt>
                <c:pt idx="1">
                  <c:v>2.9554999999999998</c:v>
                </c:pt>
                <c:pt idx="2">
                  <c:v>2.87</c:v>
                </c:pt>
                <c:pt idx="3">
                  <c:v>3.2519999999999998</c:v>
                </c:pt>
                <c:pt idx="4">
                  <c:v>2.8738000000000001</c:v>
                </c:pt>
                <c:pt idx="5">
                  <c:v>3.0434999999999999</c:v>
                </c:pt>
                <c:pt idx="6">
                  <c:v>2.9893000000000001</c:v>
                </c:pt>
                <c:pt idx="7">
                  <c:v>2.6490999999999998</c:v>
                </c:pt>
                <c:pt idx="8">
                  <c:v>2.87</c:v>
                </c:pt>
                <c:pt idx="9">
                  <c:v>2.8378000000000001</c:v>
                </c:pt>
                <c:pt idx="10">
                  <c:v>2.5122</c:v>
                </c:pt>
                <c:pt idx="11">
                  <c:v>3.2143000000000002</c:v>
                </c:pt>
                <c:pt idx="12">
                  <c:v>3.7826</c:v>
                </c:pt>
                <c:pt idx="13">
                  <c:v>4.1364000000000001</c:v>
                </c:pt>
                <c:pt idx="14">
                  <c:v>5.9130000000000003</c:v>
                </c:pt>
                <c:pt idx="15">
                  <c:v>7.2790999999999997</c:v>
                </c:pt>
                <c:pt idx="16">
                  <c:v>7.5110999999999999</c:v>
                </c:pt>
                <c:pt idx="17">
                  <c:v>9.9412000000000003</c:v>
                </c:pt>
                <c:pt idx="18">
                  <c:v>13.981999999999999</c:v>
                </c:pt>
                <c:pt idx="19">
                  <c:v>17.017199999999999</c:v>
                </c:pt>
                <c:pt idx="20">
                  <c:v>20.638300000000001</c:v>
                </c:pt>
                <c:pt idx="21">
                  <c:v>15.1967</c:v>
                </c:pt>
                <c:pt idx="22">
                  <c:v>16.683299999999999</c:v>
                </c:pt>
                <c:pt idx="23">
                  <c:v>19.315100000000001</c:v>
                </c:pt>
                <c:pt idx="24">
                  <c:v>18.793099999999999</c:v>
                </c:pt>
                <c:pt idx="25">
                  <c:v>19.3367</c:v>
                </c:pt>
                <c:pt idx="26">
                  <c:v>21.523399999999999</c:v>
                </c:pt>
                <c:pt idx="27">
                  <c:v>21.3491</c:v>
                </c:pt>
                <c:pt idx="28">
                  <c:v>22.252199999999998</c:v>
                </c:pt>
                <c:pt idx="29">
                  <c:v>20.741299999999999</c:v>
                </c:pt>
                <c:pt idx="30">
                  <c:v>23.4161</c:v>
                </c:pt>
                <c:pt idx="31">
                  <c:v>26.938300000000002</c:v>
                </c:pt>
                <c:pt idx="32">
                  <c:v>29.560099999999998</c:v>
                </c:pt>
                <c:pt idx="33">
                  <c:v>31.707899999999999</c:v>
                </c:pt>
                <c:pt idx="34">
                  <c:v>32.078699999999998</c:v>
                </c:pt>
                <c:pt idx="35">
                  <c:v>28.296299999999999</c:v>
                </c:pt>
                <c:pt idx="36">
                  <c:v>29.5258</c:v>
                </c:pt>
                <c:pt idx="37">
                  <c:v>33.150500000000001</c:v>
                </c:pt>
                <c:pt idx="38">
                  <c:v>34.518300000000004</c:v>
                </c:pt>
                <c:pt idx="39">
                  <c:v>31.195399999999999</c:v>
                </c:pt>
                <c:pt idx="40">
                  <c:v>32.130800000000001</c:v>
                </c:pt>
                <c:pt idx="41">
                  <c:v>31.383800000000001</c:v>
                </c:pt>
                <c:pt idx="42">
                  <c:v>28.894100000000002</c:v>
                </c:pt>
                <c:pt idx="43">
                  <c:v>43.419199999999996</c:v>
                </c:pt>
                <c:pt idx="44">
                  <c:v>36.677300000000002</c:v>
                </c:pt>
                <c:pt idx="45">
                  <c:v>39.8367</c:v>
                </c:pt>
                <c:pt idx="46">
                  <c:v>33.317500000000003</c:v>
                </c:pt>
                <c:pt idx="47">
                  <c:v>34.575899999999997</c:v>
                </c:pt>
                <c:pt idx="48">
                  <c:v>38.0505</c:v>
                </c:pt>
                <c:pt idx="49">
                  <c:v>36.403399999999998</c:v>
                </c:pt>
                <c:pt idx="50">
                  <c:v>38.0989</c:v>
                </c:pt>
                <c:pt idx="51">
                  <c:v>38.043599999999998</c:v>
                </c:pt>
                <c:pt idx="52">
                  <c:v>39.0625</c:v>
                </c:pt>
                <c:pt idx="53">
                  <c:v>37.467300000000002</c:v>
                </c:pt>
                <c:pt idx="54">
                  <c:v>55.082999999999998</c:v>
                </c:pt>
                <c:pt idx="55">
                  <c:v>47.647500000000001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B42-C542-8611-17AC77E7ABC7}"/>
            </c:ext>
          </c:extLst>
        </c:ser>
        <c:ser>
          <c:idx val="12"/>
          <c:order val="12"/>
          <c:tx>
            <c:strRef>
              <c:f>'Мировое производство'!$A$119</c:f>
              <c:strCache>
                <c:ptCount val="1"/>
                <c:pt idx="0">
                  <c:v>США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производство'!$B$106:$BE$106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производство'!$B$119:$BE$119</c:f>
              <c:numCache>
                <c:formatCode>General</c:formatCode>
                <c:ptCount val="56"/>
                <c:pt idx="0">
                  <c:v>6.4329999999999998</c:v>
                </c:pt>
                <c:pt idx="1">
                  <c:v>6.6337999999999999</c:v>
                </c:pt>
                <c:pt idx="2">
                  <c:v>7.1398999999999999</c:v>
                </c:pt>
                <c:pt idx="3">
                  <c:v>8.2254000000000005</c:v>
                </c:pt>
                <c:pt idx="4">
                  <c:v>6.1139000000000001</c:v>
                </c:pt>
                <c:pt idx="5">
                  <c:v>6.5750000000000002</c:v>
                </c:pt>
                <c:pt idx="6">
                  <c:v>7.9278000000000004</c:v>
                </c:pt>
                <c:pt idx="7">
                  <c:v>9.4192</c:v>
                </c:pt>
                <c:pt idx="8">
                  <c:v>9.5431000000000008</c:v>
                </c:pt>
                <c:pt idx="9">
                  <c:v>11.028499999999999</c:v>
                </c:pt>
                <c:pt idx="10">
                  <c:v>12.1958</c:v>
                </c:pt>
                <c:pt idx="11">
                  <c:v>11.882199999999999</c:v>
                </c:pt>
                <c:pt idx="12">
                  <c:v>13.2516</c:v>
                </c:pt>
                <c:pt idx="13">
                  <c:v>15.347899999999999</c:v>
                </c:pt>
                <c:pt idx="14">
                  <c:v>15.572699999999999</c:v>
                </c:pt>
                <c:pt idx="15">
                  <c:v>18.845400000000001</c:v>
                </c:pt>
                <c:pt idx="16">
                  <c:v>20.7804</c:v>
                </c:pt>
                <c:pt idx="17">
                  <c:v>19.682400000000001</c:v>
                </c:pt>
                <c:pt idx="18">
                  <c:v>19.5931</c:v>
                </c:pt>
                <c:pt idx="19">
                  <c:v>21.794699999999999</c:v>
                </c:pt>
                <c:pt idx="20">
                  <c:v>22.422000000000001</c:v>
                </c:pt>
                <c:pt idx="21">
                  <c:v>24.553599999999999</c:v>
                </c:pt>
                <c:pt idx="22">
                  <c:v>23.1326</c:v>
                </c:pt>
                <c:pt idx="23">
                  <c:v>25.654199999999999</c:v>
                </c:pt>
                <c:pt idx="24">
                  <c:v>25.888000000000002</c:v>
                </c:pt>
                <c:pt idx="25">
                  <c:v>25.728400000000001</c:v>
                </c:pt>
                <c:pt idx="26">
                  <c:v>27.159700000000001</c:v>
                </c:pt>
                <c:pt idx="27">
                  <c:v>28</c:v>
                </c:pt>
                <c:pt idx="28">
                  <c:v>27.759899999999998</c:v>
                </c:pt>
                <c:pt idx="29">
                  <c:v>30.440899999999999</c:v>
                </c:pt>
                <c:pt idx="30">
                  <c:v>33.204700000000003</c:v>
                </c:pt>
                <c:pt idx="31">
                  <c:v>30.224399999999999</c:v>
                </c:pt>
                <c:pt idx="32">
                  <c:v>31.674900000000001</c:v>
                </c:pt>
                <c:pt idx="33">
                  <c:v>37.871000000000002</c:v>
                </c:pt>
                <c:pt idx="34">
                  <c:v>37.369</c:v>
                </c:pt>
                <c:pt idx="35">
                  <c:v>38.227899999999998</c:v>
                </c:pt>
                <c:pt idx="36">
                  <c:v>41.221200000000003</c:v>
                </c:pt>
                <c:pt idx="37">
                  <c:v>39.943600000000004</c:v>
                </c:pt>
                <c:pt idx="38">
                  <c:v>43.926099999999998</c:v>
                </c:pt>
                <c:pt idx="39">
                  <c:v>44.7455</c:v>
                </c:pt>
                <c:pt idx="40">
                  <c:v>40.493400000000001</c:v>
                </c:pt>
                <c:pt idx="41">
                  <c:v>44.377600000000001</c:v>
                </c:pt>
                <c:pt idx="42">
                  <c:v>49.9283</c:v>
                </c:pt>
                <c:pt idx="43">
                  <c:v>48.274700000000003</c:v>
                </c:pt>
                <c:pt idx="44">
                  <c:v>49.857599999999998</c:v>
                </c:pt>
                <c:pt idx="45">
                  <c:v>50.572099999999999</c:v>
                </c:pt>
                <c:pt idx="46">
                  <c:v>52.527099999999997</c:v>
                </c:pt>
                <c:pt idx="47">
                  <c:v>52.103000000000002</c:v>
                </c:pt>
                <c:pt idx="48">
                  <c:v>54.069800000000001</c:v>
                </c:pt>
                <c:pt idx="49">
                  <c:v>56.196800000000003</c:v>
                </c:pt>
                <c:pt idx="50">
                  <c:v>56.804099999999998</c:v>
                </c:pt>
                <c:pt idx="51">
                  <c:v>58.659300000000002</c:v>
                </c:pt>
                <c:pt idx="52">
                  <c:v>56.534399999999998</c:v>
                </c:pt>
                <c:pt idx="53">
                  <c:v>56.583599999999997</c:v>
                </c:pt>
                <c:pt idx="54">
                  <c:v>59.237000000000002</c:v>
                </c:pt>
                <c:pt idx="55">
                  <c:v>66.875500000000002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B42-C542-8611-17AC77E7A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7397695"/>
        <c:axId val="1317399375"/>
      </c:lineChart>
      <c:catAx>
        <c:axId val="131739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7399375"/>
        <c:crosses val="autoZero"/>
        <c:auto val="1"/>
        <c:lblAlgn val="ctr"/>
        <c:lblOffset val="100"/>
        <c:noMultiLvlLbl val="0"/>
      </c:catAx>
      <c:valAx>
        <c:axId val="1317399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739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baseline="0" dirty="0">
                <a:effectLst/>
              </a:rPr>
              <a:t>Доли крупнейших мировых производителей малины в 2016 г. 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2633349006204541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6523942295071539E-2"/>
          <c:y val="6.3743607007964428E-2"/>
          <c:w val="0.94139368366488141"/>
          <c:h val="0.905524965609095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Простыня!$A$231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EBD-AB4A-802D-17B4CFE0D69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EBD-AB4A-802D-17B4CFE0D69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EBD-AB4A-802D-17B4CFE0D69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EBD-AB4A-802D-17B4CFE0D69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EBD-AB4A-802D-17B4CFE0D69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EBD-AB4A-802D-17B4CFE0D69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EBD-AB4A-802D-17B4CFE0D69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EBD-AB4A-802D-17B4CFE0D692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EBD-AB4A-802D-17B4CFE0D69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2EBD-AB4A-802D-17B4CFE0D69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2EBD-AB4A-802D-17B4CFE0D69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2EBD-AB4A-802D-17B4CFE0D692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2EBD-AB4A-802D-17B4CFE0D6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Простыня!$BF$231</c:f>
              <c:numCache>
                <c:formatCode>0%</c:formatCode>
                <c:ptCount val="1"/>
                <c:pt idx="0">
                  <c:v>0.21819192099884913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EBD-AB4A-802D-17B4CFE0D692}"/>
            </c:ext>
          </c:extLst>
        </c:ser>
        <c:ser>
          <c:idx val="1"/>
          <c:order val="1"/>
          <c:tx>
            <c:strRef>
              <c:f>Простыня!$A$232</c:f>
              <c:strCache>
                <c:ptCount val="1"/>
                <c:pt idx="0">
                  <c:v>Польша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Простыня!$BF$232</c:f>
              <c:numCache>
                <c:formatCode>0%</c:formatCode>
                <c:ptCount val="1"/>
                <c:pt idx="0">
                  <c:v>0.2043147951437975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EBD-AB4A-802D-17B4CFE0D692}"/>
            </c:ext>
          </c:extLst>
        </c:ser>
        <c:ser>
          <c:idx val="2"/>
          <c:order val="2"/>
          <c:tx>
            <c:strRef>
              <c:f>Простыня!$A$233</c:f>
              <c:strCache>
                <c:ptCount val="1"/>
                <c:pt idx="0">
                  <c:v>Мексика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2628422103517226E-2"/>
                  <c:y val="1.1713759978601636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Простыня!$BF$233</c:f>
              <c:numCache>
                <c:formatCode>0%</c:formatCode>
                <c:ptCount val="1"/>
                <c:pt idx="0">
                  <c:v>0.17834940405612273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BD-AB4A-802D-17B4CFE0D692}"/>
            </c:ext>
          </c:extLst>
        </c:ser>
        <c:ser>
          <c:idx val="3"/>
          <c:order val="3"/>
          <c:tx>
            <c:strRef>
              <c:f>Простыня!$A$234</c:f>
              <c:strCache>
                <c:ptCount val="1"/>
                <c:pt idx="0">
                  <c:v>Сербия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Простыня!$BF$234</c:f>
              <c:numCache>
                <c:formatCode>0%</c:formatCode>
                <c:ptCount val="1"/>
                <c:pt idx="0">
                  <c:v>9.7951992046694011E-2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EBD-AB4A-802D-17B4CFE0D692}"/>
            </c:ext>
          </c:extLst>
        </c:ser>
        <c:ser>
          <c:idx val="4"/>
          <c:order val="4"/>
          <c:tx>
            <c:strRef>
              <c:f>Простыня!$A$235</c:f>
              <c:strCache>
                <c:ptCount val="1"/>
                <c:pt idx="0">
                  <c:v>Украина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8586399562922294E-17"/>
                  <c:y val="-1.7570639967902559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Простыня!$BF$235</c:f>
              <c:numCache>
                <c:formatCode>0%</c:formatCode>
                <c:ptCount val="1"/>
                <c:pt idx="0">
                  <c:v>5.0531354927361175E-2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EBD-AB4A-802D-17B4CFE0D692}"/>
            </c:ext>
          </c:extLst>
        </c:ser>
        <c:ser>
          <c:idx val="5"/>
          <c:order val="5"/>
          <c:tx>
            <c:strRef>
              <c:f>Простыня!$A$236</c:f>
              <c:strCache>
                <c:ptCount val="1"/>
                <c:pt idx="0">
                  <c:v>Босния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Простыня!$BF$236</c:f>
              <c:numCache>
                <c:formatCode>0%</c:formatCode>
                <c:ptCount val="1"/>
                <c:pt idx="0">
                  <c:v>3.5080664949571544E-2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EBD-AB4A-802D-17B4CFE0D692}"/>
            </c:ext>
          </c:extLst>
        </c:ser>
        <c:ser>
          <c:idx val="6"/>
          <c:order val="6"/>
          <c:tx>
            <c:strRef>
              <c:f>Простыня!$A$237</c:f>
              <c:strCache>
                <c:ptCount val="1"/>
                <c:pt idx="0">
                  <c:v>Чили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Простыня!$BF$237</c:f>
              <c:numCache>
                <c:formatCode>0%</c:formatCode>
                <c:ptCount val="1"/>
                <c:pt idx="0">
                  <c:v>3.028715170646222E-2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2EBD-AB4A-802D-17B4CFE0D692}"/>
            </c:ext>
          </c:extLst>
        </c:ser>
        <c:ser>
          <c:idx val="7"/>
          <c:order val="7"/>
          <c:tx>
            <c:strRef>
              <c:f>Простыня!$A$238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2094740345057545E-3"/>
                  <c:y val="-0.18156327966832533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Простыня!$BF$238</c:f>
              <c:numCache>
                <c:formatCode>0%</c:formatCode>
                <c:ptCount val="1"/>
                <c:pt idx="0">
                  <c:v>2.8191176959475182E-2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EBD-AB4A-802D-17B4CFE0D692}"/>
            </c:ext>
          </c:extLst>
        </c:ser>
        <c:ser>
          <c:idx val="8"/>
          <c:order val="8"/>
          <c:tx>
            <c:strRef>
              <c:f>Простыня!$A$239</c:f>
              <c:strCache>
                <c:ptCount val="1"/>
                <c:pt idx="0">
                  <c:v>Португалия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7172799125844588E-17"/>
                  <c:y val="-2.9284399946504197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Простыня!$BF$239</c:f>
              <c:numCache>
                <c:formatCode>0%</c:formatCode>
                <c:ptCount val="1"/>
                <c:pt idx="0">
                  <c:v>2.686773671137763E-2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EBD-AB4A-802D-17B4CFE0D692}"/>
            </c:ext>
          </c:extLst>
        </c:ser>
        <c:ser>
          <c:idx val="9"/>
          <c:order val="9"/>
          <c:tx>
            <c:strRef>
              <c:f>Простыня!$A$240</c:f>
              <c:strCache>
                <c:ptCount val="1"/>
                <c:pt idx="0">
                  <c:v>Великобритания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1047370172529545E-3"/>
                  <c:y val="-9.9566959818113906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79818654532776"/>
                      <c:h val="0.118426113383662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Простыня!$BF$240</c:f>
              <c:numCache>
                <c:formatCode>0%</c:formatCode>
                <c:ptCount val="1"/>
                <c:pt idx="0">
                  <c:v>2.3600295716074575E-2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EBD-AB4A-802D-17B4CFE0D692}"/>
            </c:ext>
          </c:extLst>
        </c:ser>
        <c:ser>
          <c:idx val="10"/>
          <c:order val="10"/>
          <c:tx>
            <c:strRef>
              <c:f>Простыня!$A$241</c:f>
              <c:strCache>
                <c:ptCount val="1"/>
                <c:pt idx="0">
                  <c:v>Азербайджан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2094740345059089E-3"/>
                  <c:y val="-0.21084767961482953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Простыня!$BF$241</c:f>
              <c:numCache>
                <c:formatCode>0%</c:formatCode>
                <c:ptCount val="1"/>
                <c:pt idx="0">
                  <c:v>2.0487994845548509E-2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EBD-AB4A-802D-17B4CFE0D692}"/>
            </c:ext>
          </c:extLst>
        </c:ser>
        <c:ser>
          <c:idx val="11"/>
          <c:order val="11"/>
          <c:tx>
            <c:strRef>
              <c:f>Простыня!$A$242</c:f>
              <c:strCache>
                <c:ptCount val="1"/>
                <c:pt idx="0">
                  <c:v>Канада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5434559825168918E-16"/>
                  <c:y val="-9.9566959818113906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EBD-AB4A-802D-17B4CFE0D6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Простыня!$BF$242</c:f>
              <c:numCache>
                <c:formatCode>0%</c:formatCode>
                <c:ptCount val="1"/>
                <c:pt idx="0">
                  <c:v>1.708441047544116E-2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2EBD-AB4A-802D-17B4CFE0D692}"/>
            </c:ext>
          </c:extLst>
        </c:ser>
        <c:ser>
          <c:idx val="12"/>
          <c:order val="12"/>
          <c:tx>
            <c:strRef>
              <c:f>Простыня!$A$243</c:f>
              <c:strCache>
                <c:ptCount val="1"/>
                <c:pt idx="0">
                  <c:v>Болгария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Простыня!$BF$243</c:f>
              <c:numCache>
                <c:formatCode>0%</c:formatCode>
                <c:ptCount val="1"/>
                <c:pt idx="0">
                  <c:v>1.3294558855889071E-2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EBD-AB4A-802D-17B4CFE0D692}"/>
            </c:ext>
          </c:extLst>
        </c:ser>
        <c:ser>
          <c:idx val="13"/>
          <c:order val="13"/>
          <c:tx>
            <c:strRef>
              <c:f>Простыня!$A$244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Простыня!$BF$230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Простыня!$BF$244</c:f>
              <c:numCache>
                <c:formatCode>0%</c:formatCode>
                <c:ptCount val="1"/>
                <c:pt idx="0">
                  <c:v>5.5766542607335594E-2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EBD-AB4A-802D-17B4CFE0D6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36160031"/>
        <c:axId val="790780143"/>
      </c:barChart>
      <c:catAx>
        <c:axId val="736160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0780143"/>
        <c:crosses val="autoZero"/>
        <c:auto val="1"/>
        <c:lblAlgn val="ctr"/>
        <c:lblOffset val="100"/>
        <c:noMultiLvlLbl val="0"/>
      </c:catAx>
      <c:valAx>
        <c:axId val="790780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6160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Средняя урожайность малины по странам (тонн/га)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'Мировое производство'!$A$92</c:f>
              <c:strCache>
                <c:ptCount val="1"/>
                <c:pt idx="0">
                  <c:v>Чили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производство'!$B$92:$BE$92</c:f>
              <c:numCache>
                <c:formatCode>General</c:formatCode>
                <c:ptCount val="56"/>
                <c:pt idx="30">
                  <c:v>3.5672999999999999</c:v>
                </c:pt>
                <c:pt idx="31">
                  <c:v>3.5823</c:v>
                </c:pt>
                <c:pt idx="32">
                  <c:v>3.5972</c:v>
                </c:pt>
                <c:pt idx="33">
                  <c:v>3.6122000000000001</c:v>
                </c:pt>
                <c:pt idx="34">
                  <c:v>3.6271</c:v>
                </c:pt>
                <c:pt idx="35">
                  <c:v>3.6421000000000001</c:v>
                </c:pt>
                <c:pt idx="36">
                  <c:v>3.657</c:v>
                </c:pt>
                <c:pt idx="37">
                  <c:v>3.6720000000000002</c:v>
                </c:pt>
                <c:pt idx="38">
                  <c:v>3.6869999999999998</c:v>
                </c:pt>
                <c:pt idx="39">
                  <c:v>3.7019000000000002</c:v>
                </c:pt>
                <c:pt idx="40">
                  <c:v>3.7168999999999999</c:v>
                </c:pt>
                <c:pt idx="41">
                  <c:v>3.7317999999999998</c:v>
                </c:pt>
                <c:pt idx="42">
                  <c:v>3.7467999999999999</c:v>
                </c:pt>
                <c:pt idx="43">
                  <c:v>3.7654999999999998</c:v>
                </c:pt>
                <c:pt idx="44">
                  <c:v>3.7843</c:v>
                </c:pt>
                <c:pt idx="45">
                  <c:v>3.8031000000000001</c:v>
                </c:pt>
                <c:pt idx="46">
                  <c:v>3.8218000000000001</c:v>
                </c:pt>
                <c:pt idx="47">
                  <c:v>3.8405999999999998</c:v>
                </c:pt>
                <c:pt idx="48">
                  <c:v>3.8593999999999999</c:v>
                </c:pt>
                <c:pt idx="49">
                  <c:v>3.8780999999999999</c:v>
                </c:pt>
                <c:pt idx="50">
                  <c:v>3.8969</c:v>
                </c:pt>
                <c:pt idx="51">
                  <c:v>3.9156</c:v>
                </c:pt>
                <c:pt idx="52">
                  <c:v>3.9529000000000001</c:v>
                </c:pt>
                <c:pt idx="53">
                  <c:v>3.9784999999999999</c:v>
                </c:pt>
                <c:pt idx="54">
                  <c:v>4</c:v>
                </c:pt>
                <c:pt idx="5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32-EC46-8FF7-99B732CEDED1}"/>
            </c:ext>
          </c:extLst>
        </c:ser>
        <c:ser>
          <c:idx val="1"/>
          <c:order val="1"/>
          <c:tx>
            <c:strRef>
              <c:f>'Мировое производство'!$A$93</c:f>
              <c:strCache>
                <c:ptCount val="1"/>
                <c:pt idx="0">
                  <c:v>Польша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производство'!$B$93:$BE$93</c:f>
              <c:numCache>
                <c:formatCode>General</c:formatCode>
                <c:ptCount val="56"/>
                <c:pt idx="4">
                  <c:v>1.2892999999999999</c:v>
                </c:pt>
                <c:pt idx="5">
                  <c:v>1.6556999999999999</c:v>
                </c:pt>
                <c:pt idx="6">
                  <c:v>2.6402999999999999</c:v>
                </c:pt>
                <c:pt idx="7">
                  <c:v>1.8386</c:v>
                </c:pt>
                <c:pt idx="8">
                  <c:v>2.2726999999999999</c:v>
                </c:pt>
                <c:pt idx="9">
                  <c:v>2.0388000000000002</c:v>
                </c:pt>
                <c:pt idx="10">
                  <c:v>1.9516</c:v>
                </c:pt>
                <c:pt idx="11">
                  <c:v>2.0758999999999999</c:v>
                </c:pt>
                <c:pt idx="12">
                  <c:v>3.1850999999999998</c:v>
                </c:pt>
                <c:pt idx="13">
                  <c:v>2.9079000000000002</c:v>
                </c:pt>
                <c:pt idx="14">
                  <c:v>3.6271</c:v>
                </c:pt>
                <c:pt idx="15">
                  <c:v>2.3365999999999998</c:v>
                </c:pt>
                <c:pt idx="16">
                  <c:v>2.7389000000000001</c:v>
                </c:pt>
                <c:pt idx="17">
                  <c:v>3.0108999999999999</c:v>
                </c:pt>
                <c:pt idx="18">
                  <c:v>3.0813000000000001</c:v>
                </c:pt>
                <c:pt idx="19">
                  <c:v>2.1671999999999998</c:v>
                </c:pt>
                <c:pt idx="20">
                  <c:v>2.8003999999999998</c:v>
                </c:pt>
                <c:pt idx="21">
                  <c:v>3.3544</c:v>
                </c:pt>
                <c:pt idx="22">
                  <c:v>3.2926000000000002</c:v>
                </c:pt>
                <c:pt idx="23">
                  <c:v>3.3201999999999998</c:v>
                </c:pt>
                <c:pt idx="24">
                  <c:v>4.1675000000000004</c:v>
                </c:pt>
                <c:pt idx="25">
                  <c:v>3.1879</c:v>
                </c:pt>
                <c:pt idx="26">
                  <c:v>1.6960999999999999</c:v>
                </c:pt>
                <c:pt idx="27">
                  <c:v>4.2991000000000001</c:v>
                </c:pt>
                <c:pt idx="28">
                  <c:v>4.3487</c:v>
                </c:pt>
                <c:pt idx="29">
                  <c:v>2.6442000000000001</c:v>
                </c:pt>
                <c:pt idx="30">
                  <c:v>2.8757000000000001</c:v>
                </c:pt>
                <c:pt idx="31">
                  <c:v>2.7675000000000001</c:v>
                </c:pt>
                <c:pt idx="32">
                  <c:v>3.2532000000000001</c:v>
                </c:pt>
                <c:pt idx="33">
                  <c:v>2.9291</c:v>
                </c:pt>
                <c:pt idx="34">
                  <c:v>3.3294999999999999</c:v>
                </c:pt>
                <c:pt idx="35">
                  <c:v>2.8677000000000001</c:v>
                </c:pt>
                <c:pt idx="36">
                  <c:v>3.1829000000000001</c:v>
                </c:pt>
                <c:pt idx="37">
                  <c:v>3.5104000000000002</c:v>
                </c:pt>
                <c:pt idx="38">
                  <c:v>3.4257</c:v>
                </c:pt>
                <c:pt idx="39">
                  <c:v>3.1562000000000001</c:v>
                </c:pt>
                <c:pt idx="40">
                  <c:v>3.47</c:v>
                </c:pt>
                <c:pt idx="41">
                  <c:v>3.3445999999999998</c:v>
                </c:pt>
                <c:pt idx="42">
                  <c:v>3.2401</c:v>
                </c:pt>
                <c:pt idx="43">
                  <c:v>4.0111999999999997</c:v>
                </c:pt>
                <c:pt idx="44">
                  <c:v>3.6863999999999999</c:v>
                </c:pt>
                <c:pt idx="45">
                  <c:v>3.0859999999999999</c:v>
                </c:pt>
                <c:pt idx="46">
                  <c:v>2.7368999999999999</c:v>
                </c:pt>
                <c:pt idx="47">
                  <c:v>4.0834999999999999</c:v>
                </c:pt>
                <c:pt idx="48">
                  <c:v>4.0438000000000001</c:v>
                </c:pt>
                <c:pt idx="49">
                  <c:v>3.1419999999999999</c:v>
                </c:pt>
                <c:pt idx="50">
                  <c:v>4.3600000000000003</c:v>
                </c:pt>
                <c:pt idx="51">
                  <c:v>4.4701000000000004</c:v>
                </c:pt>
                <c:pt idx="52">
                  <c:v>4.1993999999999998</c:v>
                </c:pt>
                <c:pt idx="53">
                  <c:v>4.4516999999999998</c:v>
                </c:pt>
                <c:pt idx="54">
                  <c:v>2.9184999999999999</c:v>
                </c:pt>
                <c:pt idx="55">
                  <c:v>4.4076000000000004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32-EC46-8FF7-99B732CEDED1}"/>
            </c:ext>
          </c:extLst>
        </c:ser>
        <c:ser>
          <c:idx val="2"/>
          <c:order val="2"/>
          <c:tx>
            <c:strRef>
              <c:f>'Мировое производство'!$A$94</c:f>
              <c:strCache>
                <c:ptCount val="1"/>
                <c:pt idx="0">
                  <c:v>Болгария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производство'!$B$94:$BE$94</c:f>
              <c:numCache>
                <c:formatCode>General</c:formatCode>
                <c:ptCount val="56"/>
                <c:pt idx="0">
                  <c:v>3</c:v>
                </c:pt>
                <c:pt idx="1">
                  <c:v>3.1579000000000002</c:v>
                </c:pt>
                <c:pt idx="2">
                  <c:v>3.0952000000000002</c:v>
                </c:pt>
                <c:pt idx="3">
                  <c:v>3.0952000000000002</c:v>
                </c:pt>
                <c:pt idx="4">
                  <c:v>3.0909</c:v>
                </c:pt>
                <c:pt idx="5">
                  <c:v>3.0434999999999999</c:v>
                </c:pt>
                <c:pt idx="6">
                  <c:v>3.0417000000000001</c:v>
                </c:pt>
                <c:pt idx="7">
                  <c:v>3</c:v>
                </c:pt>
                <c:pt idx="8">
                  <c:v>3.0242</c:v>
                </c:pt>
                <c:pt idx="9">
                  <c:v>2.8205</c:v>
                </c:pt>
                <c:pt idx="10">
                  <c:v>3.2073999999999998</c:v>
                </c:pt>
                <c:pt idx="11">
                  <c:v>2.6385999999999998</c:v>
                </c:pt>
                <c:pt idx="12">
                  <c:v>2.6585999999999999</c:v>
                </c:pt>
                <c:pt idx="13">
                  <c:v>2.0731000000000002</c:v>
                </c:pt>
                <c:pt idx="14">
                  <c:v>2.6004999999999998</c:v>
                </c:pt>
                <c:pt idx="15">
                  <c:v>2.7221000000000002</c:v>
                </c:pt>
                <c:pt idx="16">
                  <c:v>3.0118</c:v>
                </c:pt>
                <c:pt idx="17">
                  <c:v>2.7385000000000002</c:v>
                </c:pt>
                <c:pt idx="18">
                  <c:v>1.5777000000000001</c:v>
                </c:pt>
                <c:pt idx="19">
                  <c:v>1.7630999999999999</c:v>
                </c:pt>
                <c:pt idx="20">
                  <c:v>2.5596999999999999</c:v>
                </c:pt>
                <c:pt idx="21">
                  <c:v>2.6496</c:v>
                </c:pt>
                <c:pt idx="22">
                  <c:v>1.788</c:v>
                </c:pt>
                <c:pt idx="23">
                  <c:v>2.1981000000000002</c:v>
                </c:pt>
                <c:pt idx="24">
                  <c:v>1.9212</c:v>
                </c:pt>
                <c:pt idx="25">
                  <c:v>2.5072000000000001</c:v>
                </c:pt>
                <c:pt idx="26">
                  <c:v>2.1190000000000002</c:v>
                </c:pt>
                <c:pt idx="27">
                  <c:v>1.7503</c:v>
                </c:pt>
                <c:pt idx="28">
                  <c:v>1.8143</c:v>
                </c:pt>
                <c:pt idx="29">
                  <c:v>2.2587000000000002</c:v>
                </c:pt>
                <c:pt idx="30">
                  <c:v>1.9211</c:v>
                </c:pt>
                <c:pt idx="31">
                  <c:v>2.1118000000000001</c:v>
                </c:pt>
                <c:pt idx="32">
                  <c:v>0.83330000000000004</c:v>
                </c:pt>
                <c:pt idx="33">
                  <c:v>1.8310999999999999</c:v>
                </c:pt>
                <c:pt idx="34">
                  <c:v>2.0937000000000001</c:v>
                </c:pt>
                <c:pt idx="35">
                  <c:v>1.25</c:v>
                </c:pt>
                <c:pt idx="36">
                  <c:v>2.0832999999999999</c:v>
                </c:pt>
                <c:pt idx="37">
                  <c:v>2.1863000000000001</c:v>
                </c:pt>
                <c:pt idx="38">
                  <c:v>2.5</c:v>
                </c:pt>
                <c:pt idx="39">
                  <c:v>3</c:v>
                </c:pt>
                <c:pt idx="40">
                  <c:v>4.0712000000000002</c:v>
                </c:pt>
                <c:pt idx="41">
                  <c:v>4.0640000000000001</c:v>
                </c:pt>
                <c:pt idx="42">
                  <c:v>3.6817000000000002</c:v>
                </c:pt>
                <c:pt idx="43">
                  <c:v>5.3491999999999997</c:v>
                </c:pt>
                <c:pt idx="44">
                  <c:v>3.2970000000000002</c:v>
                </c:pt>
                <c:pt idx="45">
                  <c:v>4.2272999999999996</c:v>
                </c:pt>
                <c:pt idx="46">
                  <c:v>3.2869999999999999</c:v>
                </c:pt>
                <c:pt idx="47">
                  <c:v>3.4236</c:v>
                </c:pt>
                <c:pt idx="48">
                  <c:v>3.7660999999999998</c:v>
                </c:pt>
                <c:pt idx="49">
                  <c:v>3.5956000000000001</c:v>
                </c:pt>
                <c:pt idx="50">
                  <c:v>4.6818</c:v>
                </c:pt>
                <c:pt idx="51">
                  <c:v>3.5427</c:v>
                </c:pt>
                <c:pt idx="52">
                  <c:v>4.1193</c:v>
                </c:pt>
                <c:pt idx="53">
                  <c:v>3.8363</c:v>
                </c:pt>
                <c:pt idx="54">
                  <c:v>4.4973999999999998</c:v>
                </c:pt>
                <c:pt idx="55">
                  <c:v>4.5815999999999999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32-EC46-8FF7-99B732CEDED1}"/>
            </c:ext>
          </c:extLst>
        </c:ser>
        <c:ser>
          <c:idx val="3"/>
          <c:order val="3"/>
          <c:tx>
            <c:strRef>
              <c:f>'Мировое производство'!$A$95</c:f>
              <c:strCache>
                <c:ptCount val="1"/>
                <c:pt idx="0">
                  <c:v>Азербайджан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производство'!$B$95:$BE$95</c:f>
              <c:numCache>
                <c:formatCode>General</c:formatCode>
                <c:ptCount val="56"/>
                <c:pt idx="31">
                  <c:v>4.5</c:v>
                </c:pt>
                <c:pt idx="32">
                  <c:v>4</c:v>
                </c:pt>
                <c:pt idx="33">
                  <c:v>3.2</c:v>
                </c:pt>
                <c:pt idx="34">
                  <c:v>3.2</c:v>
                </c:pt>
                <c:pt idx="35">
                  <c:v>3.5</c:v>
                </c:pt>
                <c:pt idx="36">
                  <c:v>4</c:v>
                </c:pt>
                <c:pt idx="37">
                  <c:v>2.5</c:v>
                </c:pt>
                <c:pt idx="38">
                  <c:v>3</c:v>
                </c:pt>
                <c:pt idx="39">
                  <c:v>3.3332999999999999</c:v>
                </c:pt>
                <c:pt idx="40">
                  <c:v>3.6667000000000001</c:v>
                </c:pt>
                <c:pt idx="41">
                  <c:v>5.75</c:v>
                </c:pt>
                <c:pt idx="42">
                  <c:v>5.3333000000000004</c:v>
                </c:pt>
                <c:pt idx="43">
                  <c:v>11.1111</c:v>
                </c:pt>
                <c:pt idx="44">
                  <c:v>7.1429</c:v>
                </c:pt>
                <c:pt idx="45">
                  <c:v>4.8929</c:v>
                </c:pt>
                <c:pt idx="46">
                  <c:v>3.6364000000000001</c:v>
                </c:pt>
                <c:pt idx="47">
                  <c:v>3.8</c:v>
                </c:pt>
                <c:pt idx="48">
                  <c:v>3.8462000000000001</c:v>
                </c:pt>
                <c:pt idx="49">
                  <c:v>4.4000000000000004</c:v>
                </c:pt>
                <c:pt idx="50">
                  <c:v>4.4230999999999998</c:v>
                </c:pt>
                <c:pt idx="51">
                  <c:v>4.5385</c:v>
                </c:pt>
                <c:pt idx="52">
                  <c:v>4.8</c:v>
                </c:pt>
                <c:pt idx="53">
                  <c:v>4.4443999999999999</c:v>
                </c:pt>
                <c:pt idx="54">
                  <c:v>4.7142999999999997</c:v>
                </c:pt>
                <c:pt idx="55">
                  <c:v>4.7472000000000003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32-EC46-8FF7-99B732CEDED1}"/>
            </c:ext>
          </c:extLst>
        </c:ser>
        <c:ser>
          <c:idx val="4"/>
          <c:order val="4"/>
          <c:tx>
            <c:strRef>
              <c:f>'Мировое производство'!$A$96</c:f>
              <c:strCache>
                <c:ptCount val="1"/>
                <c:pt idx="0">
                  <c:v>Канада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производство'!$B$96:$BE$96</c:f>
              <c:numCache>
                <c:formatCode>General</c:formatCode>
                <c:ptCount val="56"/>
                <c:pt idx="0">
                  <c:v>3.8170999999999999</c:v>
                </c:pt>
                <c:pt idx="1">
                  <c:v>3.7393999999999998</c:v>
                </c:pt>
                <c:pt idx="2">
                  <c:v>3.7818000000000001</c:v>
                </c:pt>
                <c:pt idx="3">
                  <c:v>3.9363000000000001</c:v>
                </c:pt>
                <c:pt idx="4">
                  <c:v>3.68</c:v>
                </c:pt>
                <c:pt idx="5">
                  <c:v>3.8428</c:v>
                </c:pt>
                <c:pt idx="6">
                  <c:v>3.5564</c:v>
                </c:pt>
                <c:pt idx="7">
                  <c:v>3.6143000000000001</c:v>
                </c:pt>
                <c:pt idx="8">
                  <c:v>3.6867999999999999</c:v>
                </c:pt>
                <c:pt idx="9">
                  <c:v>3.7088999999999999</c:v>
                </c:pt>
                <c:pt idx="10">
                  <c:v>3.2311000000000001</c:v>
                </c:pt>
                <c:pt idx="11">
                  <c:v>3.3182999999999998</c:v>
                </c:pt>
                <c:pt idx="12">
                  <c:v>3.2871999999999999</c:v>
                </c:pt>
                <c:pt idx="13">
                  <c:v>3.1</c:v>
                </c:pt>
                <c:pt idx="14">
                  <c:v>2.9887000000000001</c:v>
                </c:pt>
                <c:pt idx="15">
                  <c:v>2.8904000000000001</c:v>
                </c:pt>
                <c:pt idx="16">
                  <c:v>3.4022999999999999</c:v>
                </c:pt>
                <c:pt idx="17">
                  <c:v>3.3609</c:v>
                </c:pt>
                <c:pt idx="18">
                  <c:v>3.2883</c:v>
                </c:pt>
                <c:pt idx="19">
                  <c:v>4.0644999999999998</c:v>
                </c:pt>
                <c:pt idx="20">
                  <c:v>5.0361000000000002</c:v>
                </c:pt>
                <c:pt idx="21">
                  <c:v>4.7614999999999998</c:v>
                </c:pt>
                <c:pt idx="22">
                  <c:v>5.9554</c:v>
                </c:pt>
                <c:pt idx="23">
                  <c:v>5.8819999999999997</c:v>
                </c:pt>
                <c:pt idx="24">
                  <c:v>6.1052</c:v>
                </c:pt>
                <c:pt idx="25">
                  <c:v>6.2428999999999997</c:v>
                </c:pt>
                <c:pt idx="26">
                  <c:v>6.5411000000000001</c:v>
                </c:pt>
                <c:pt idx="27">
                  <c:v>6.6814</c:v>
                </c:pt>
                <c:pt idx="28">
                  <c:v>6.3343999999999996</c:v>
                </c:pt>
                <c:pt idx="29">
                  <c:v>4.1136999999999997</c:v>
                </c:pt>
                <c:pt idx="30">
                  <c:v>3.7793999999999999</c:v>
                </c:pt>
                <c:pt idx="31">
                  <c:v>4.9244000000000003</c:v>
                </c:pt>
                <c:pt idx="32">
                  <c:v>5.0490000000000004</c:v>
                </c:pt>
                <c:pt idx="33">
                  <c:v>5.8292000000000002</c:v>
                </c:pt>
                <c:pt idx="34">
                  <c:v>5.0591999999999997</c:v>
                </c:pt>
                <c:pt idx="35">
                  <c:v>4.0016999999999996</c:v>
                </c:pt>
                <c:pt idx="36">
                  <c:v>5.0019999999999998</c:v>
                </c:pt>
                <c:pt idx="37">
                  <c:v>4.4352</c:v>
                </c:pt>
                <c:pt idx="38">
                  <c:v>5.0949</c:v>
                </c:pt>
                <c:pt idx="39">
                  <c:v>5.1525999999999996</c:v>
                </c:pt>
                <c:pt idx="40">
                  <c:v>4.2803000000000004</c:v>
                </c:pt>
                <c:pt idx="41">
                  <c:v>4.4245999999999999</c:v>
                </c:pt>
                <c:pt idx="42">
                  <c:v>4.2558999999999996</c:v>
                </c:pt>
                <c:pt idx="43">
                  <c:v>4.2042000000000002</c:v>
                </c:pt>
                <c:pt idx="44">
                  <c:v>4.3263999999999996</c:v>
                </c:pt>
                <c:pt idx="45">
                  <c:v>4.2150999999999996</c:v>
                </c:pt>
                <c:pt idx="46">
                  <c:v>4.5635000000000003</c:v>
                </c:pt>
                <c:pt idx="47">
                  <c:v>4.9188999999999998</c:v>
                </c:pt>
                <c:pt idx="48">
                  <c:v>5.2733999999999996</c:v>
                </c:pt>
                <c:pt idx="49">
                  <c:v>4.9599000000000002</c:v>
                </c:pt>
                <c:pt idx="50">
                  <c:v>5.0011999999999999</c:v>
                </c:pt>
                <c:pt idx="51">
                  <c:v>4.8554000000000004</c:v>
                </c:pt>
                <c:pt idx="52">
                  <c:v>5.0004999999999997</c:v>
                </c:pt>
                <c:pt idx="53">
                  <c:v>6.1638999999999999</c:v>
                </c:pt>
                <c:pt idx="54">
                  <c:v>5.5671999999999997</c:v>
                </c:pt>
                <c:pt idx="55">
                  <c:v>5.2184999999999997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32-EC46-8FF7-99B732CEDED1}"/>
            </c:ext>
          </c:extLst>
        </c:ser>
        <c:ser>
          <c:idx val="5"/>
          <c:order val="5"/>
          <c:tx>
            <c:strRef>
              <c:f>'Мировое производство'!$A$97</c:f>
              <c:strCache>
                <c:ptCount val="1"/>
                <c:pt idx="0">
                  <c:v>Украина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производство'!$B$97:$BE$97</c:f>
              <c:numCache>
                <c:formatCode>General</c:formatCode>
                <c:ptCount val="56"/>
                <c:pt idx="31">
                  <c:v>5.9969000000000001</c:v>
                </c:pt>
                <c:pt idx="32">
                  <c:v>7.1174999999999997</c:v>
                </c:pt>
                <c:pt idx="33">
                  <c:v>4.6920000000000002</c:v>
                </c:pt>
                <c:pt idx="34">
                  <c:v>2.6842999999999999</c:v>
                </c:pt>
                <c:pt idx="35">
                  <c:v>2.7713000000000001</c:v>
                </c:pt>
                <c:pt idx="36">
                  <c:v>2.3287</c:v>
                </c:pt>
                <c:pt idx="37">
                  <c:v>3.5869</c:v>
                </c:pt>
                <c:pt idx="38">
                  <c:v>2.6511999999999998</c:v>
                </c:pt>
                <c:pt idx="39">
                  <c:v>3.8673000000000002</c:v>
                </c:pt>
                <c:pt idx="40">
                  <c:v>3.8273999999999999</c:v>
                </c:pt>
                <c:pt idx="41">
                  <c:v>3.62</c:v>
                </c:pt>
                <c:pt idx="42">
                  <c:v>3.94</c:v>
                </c:pt>
                <c:pt idx="43">
                  <c:v>5.0599999999999996</c:v>
                </c:pt>
                <c:pt idx="44">
                  <c:v>8.1999999999999993</c:v>
                </c:pt>
                <c:pt idx="45">
                  <c:v>5.0216000000000003</c:v>
                </c:pt>
                <c:pt idx="46">
                  <c:v>4.4412000000000003</c:v>
                </c:pt>
                <c:pt idx="47">
                  <c:v>4.84</c:v>
                </c:pt>
                <c:pt idx="48">
                  <c:v>4.9400000000000004</c:v>
                </c:pt>
                <c:pt idx="49">
                  <c:v>5.0392000000000001</c:v>
                </c:pt>
                <c:pt idx="50">
                  <c:v>5.5098000000000003</c:v>
                </c:pt>
                <c:pt idx="51">
                  <c:v>6.06</c:v>
                </c:pt>
                <c:pt idx="52">
                  <c:v>5.7862999999999998</c:v>
                </c:pt>
                <c:pt idx="53">
                  <c:v>6.2857000000000003</c:v>
                </c:pt>
                <c:pt idx="54">
                  <c:v>6.0720000000000001</c:v>
                </c:pt>
                <c:pt idx="55">
                  <c:v>6.9390999999999998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32-EC46-8FF7-99B732CEDED1}"/>
            </c:ext>
          </c:extLst>
        </c:ser>
        <c:ser>
          <c:idx val="6"/>
          <c:order val="6"/>
          <c:tx>
            <c:strRef>
              <c:f>'Мировое производство'!$A$98</c:f>
              <c:strCache>
                <c:ptCount val="1"/>
                <c:pt idx="0">
                  <c:v>Босния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производство'!$B$98:$BE$98</c:f>
              <c:numCache>
                <c:formatCode>General</c:formatCode>
                <c:ptCount val="56"/>
                <c:pt idx="31">
                  <c:v>2.9891000000000001</c:v>
                </c:pt>
                <c:pt idx="32">
                  <c:v>3</c:v>
                </c:pt>
                <c:pt idx="33">
                  <c:v>3</c:v>
                </c:pt>
                <c:pt idx="34">
                  <c:v>2.9417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4</c:v>
                </c:pt>
                <c:pt idx="39">
                  <c:v>4</c:v>
                </c:pt>
                <c:pt idx="40">
                  <c:v>4.5262000000000002</c:v>
                </c:pt>
                <c:pt idx="41">
                  <c:v>4.2373000000000003</c:v>
                </c:pt>
                <c:pt idx="42">
                  <c:v>4.0258000000000003</c:v>
                </c:pt>
                <c:pt idx="43">
                  <c:v>5.0777999999999999</c:v>
                </c:pt>
                <c:pt idx="44">
                  <c:v>5.8513999999999999</c:v>
                </c:pt>
                <c:pt idx="45">
                  <c:v>7.0437000000000003</c:v>
                </c:pt>
                <c:pt idx="46">
                  <c:v>8.2548999999999992</c:v>
                </c:pt>
                <c:pt idx="47">
                  <c:v>8.0635999999999992</c:v>
                </c:pt>
                <c:pt idx="48">
                  <c:v>8.2317999999999998</c:v>
                </c:pt>
                <c:pt idx="49">
                  <c:v>7.1247999999999996</c:v>
                </c:pt>
                <c:pt idx="50">
                  <c:v>7.7533000000000003</c:v>
                </c:pt>
                <c:pt idx="51">
                  <c:v>5.6581000000000001</c:v>
                </c:pt>
                <c:pt idx="52">
                  <c:v>7.1966999999999999</c:v>
                </c:pt>
                <c:pt idx="53">
                  <c:v>7.5004</c:v>
                </c:pt>
                <c:pt idx="54">
                  <c:v>8.1039999999999992</c:v>
                </c:pt>
                <c:pt idx="55">
                  <c:v>8.3717000000000006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332-EC46-8FF7-99B732CEDED1}"/>
            </c:ext>
          </c:extLst>
        </c:ser>
        <c:ser>
          <c:idx val="7"/>
          <c:order val="7"/>
          <c:tx>
            <c:strRef>
              <c:f>'Мировое производство'!$A$99</c:f>
              <c:strCache>
                <c:ptCount val="1"/>
                <c:pt idx="0">
                  <c:v>Великобритания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производство'!$B$99:$BE$99</c:f>
              <c:numCache>
                <c:formatCode>General</c:formatCode>
                <c:ptCount val="56"/>
                <c:pt idx="0">
                  <c:v>4.6737000000000002</c:v>
                </c:pt>
                <c:pt idx="1">
                  <c:v>5.1817000000000002</c:v>
                </c:pt>
                <c:pt idx="2">
                  <c:v>5.2492999999999999</c:v>
                </c:pt>
                <c:pt idx="3">
                  <c:v>5.62</c:v>
                </c:pt>
                <c:pt idx="4">
                  <c:v>5.1820000000000004</c:v>
                </c:pt>
                <c:pt idx="5">
                  <c:v>5.3173000000000004</c:v>
                </c:pt>
                <c:pt idx="6">
                  <c:v>4.8989000000000003</c:v>
                </c:pt>
                <c:pt idx="7">
                  <c:v>5.7270000000000003</c:v>
                </c:pt>
                <c:pt idx="8">
                  <c:v>6.0134999999999996</c:v>
                </c:pt>
                <c:pt idx="9">
                  <c:v>5.6961000000000004</c:v>
                </c:pt>
                <c:pt idx="10">
                  <c:v>5.0462999999999996</c:v>
                </c:pt>
                <c:pt idx="11">
                  <c:v>5.4931000000000001</c:v>
                </c:pt>
                <c:pt idx="12">
                  <c:v>5.2157</c:v>
                </c:pt>
                <c:pt idx="13">
                  <c:v>6.1025999999999998</c:v>
                </c:pt>
                <c:pt idx="14">
                  <c:v>6.1612999999999998</c:v>
                </c:pt>
                <c:pt idx="15">
                  <c:v>5.2667000000000002</c:v>
                </c:pt>
                <c:pt idx="16">
                  <c:v>5.8710000000000004</c:v>
                </c:pt>
                <c:pt idx="17">
                  <c:v>6.0278</c:v>
                </c:pt>
                <c:pt idx="18">
                  <c:v>6.1818</c:v>
                </c:pt>
                <c:pt idx="19">
                  <c:v>6.0270000000000001</c:v>
                </c:pt>
                <c:pt idx="20">
                  <c:v>5.8648999999999996</c:v>
                </c:pt>
                <c:pt idx="21">
                  <c:v>6.0250000000000004</c:v>
                </c:pt>
                <c:pt idx="22">
                  <c:v>6.0556000000000001</c:v>
                </c:pt>
                <c:pt idx="23">
                  <c:v>6.1</c:v>
                </c:pt>
                <c:pt idx="24">
                  <c:v>5.9492000000000003</c:v>
                </c:pt>
                <c:pt idx="25">
                  <c:v>6.3377999999999997</c:v>
                </c:pt>
                <c:pt idx="26">
                  <c:v>6.4954000000000001</c:v>
                </c:pt>
                <c:pt idx="27">
                  <c:v>6.4724000000000004</c:v>
                </c:pt>
                <c:pt idx="28">
                  <c:v>6.1074999999999999</c:v>
                </c:pt>
                <c:pt idx="29">
                  <c:v>4.9179000000000004</c:v>
                </c:pt>
                <c:pt idx="30">
                  <c:v>5.5998000000000001</c:v>
                </c:pt>
                <c:pt idx="31">
                  <c:v>5.6109999999999998</c:v>
                </c:pt>
                <c:pt idx="32">
                  <c:v>5.4344999999999999</c:v>
                </c:pt>
                <c:pt idx="33">
                  <c:v>5.0952000000000002</c:v>
                </c:pt>
                <c:pt idx="34">
                  <c:v>3.8889</c:v>
                </c:pt>
                <c:pt idx="35">
                  <c:v>4.5185000000000004</c:v>
                </c:pt>
                <c:pt idx="36">
                  <c:v>3.9582999999999999</c:v>
                </c:pt>
                <c:pt idx="37">
                  <c:v>5.3333000000000004</c:v>
                </c:pt>
                <c:pt idx="38">
                  <c:v>5.2381000000000002</c:v>
                </c:pt>
                <c:pt idx="39">
                  <c:v>5.4443999999999999</c:v>
                </c:pt>
                <c:pt idx="40">
                  <c:v>5.3472</c:v>
                </c:pt>
                <c:pt idx="41">
                  <c:v>5.7937000000000003</c:v>
                </c:pt>
                <c:pt idx="42">
                  <c:v>6.7460000000000004</c:v>
                </c:pt>
                <c:pt idx="43">
                  <c:v>7.7220000000000004</c:v>
                </c:pt>
                <c:pt idx="44">
                  <c:v>8.5314999999999994</c:v>
                </c:pt>
                <c:pt idx="45">
                  <c:v>8.3355999999999995</c:v>
                </c:pt>
                <c:pt idx="46">
                  <c:v>9.4207999999999998</c:v>
                </c:pt>
                <c:pt idx="47">
                  <c:v>9.1122999999999994</c:v>
                </c:pt>
                <c:pt idx="48">
                  <c:v>8.7080000000000002</c:v>
                </c:pt>
                <c:pt idx="49">
                  <c:v>9.6044999999999998</c:v>
                </c:pt>
                <c:pt idx="50">
                  <c:v>9.0330999999999992</c:v>
                </c:pt>
                <c:pt idx="51">
                  <c:v>9.6399000000000008</c:v>
                </c:pt>
                <c:pt idx="52">
                  <c:v>9.4115000000000002</c:v>
                </c:pt>
                <c:pt idx="53">
                  <c:v>12.151199999999999</c:v>
                </c:pt>
                <c:pt idx="54">
                  <c:v>11.210699999999999</c:v>
                </c:pt>
                <c:pt idx="55">
                  <c:v>9.6057000000000006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332-EC46-8FF7-99B732CEDED1}"/>
            </c:ext>
          </c:extLst>
        </c:ser>
        <c:ser>
          <c:idx val="8"/>
          <c:order val="8"/>
          <c:tx>
            <c:strRef>
              <c:f>'Мировое производство'!$A$100</c:f>
              <c:strCache>
                <c:ptCount val="1"/>
                <c:pt idx="0">
                  <c:v>Испания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производство'!$B$100:$BE$100</c:f>
              <c:numCache>
                <c:formatCode>General</c:formatCode>
                <c:ptCount val="56"/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4.3563000000000001</c:v>
                </c:pt>
                <c:pt idx="30">
                  <c:v>2.4902000000000002</c:v>
                </c:pt>
                <c:pt idx="31">
                  <c:v>2.7052</c:v>
                </c:pt>
                <c:pt idx="32">
                  <c:v>2.9201999999999999</c:v>
                </c:pt>
                <c:pt idx="33">
                  <c:v>3.1352000000000002</c:v>
                </c:pt>
                <c:pt idx="34">
                  <c:v>3.3500999999999999</c:v>
                </c:pt>
                <c:pt idx="35">
                  <c:v>3.4464999999999999</c:v>
                </c:pt>
                <c:pt idx="36">
                  <c:v>3.6112000000000002</c:v>
                </c:pt>
                <c:pt idx="37">
                  <c:v>4</c:v>
                </c:pt>
                <c:pt idx="38">
                  <c:v>4</c:v>
                </c:pt>
                <c:pt idx="39">
                  <c:v>4</c:v>
                </c:pt>
                <c:pt idx="40">
                  <c:v>4</c:v>
                </c:pt>
                <c:pt idx="41">
                  <c:v>4</c:v>
                </c:pt>
                <c:pt idx="42">
                  <c:v>4.6570999999999998</c:v>
                </c:pt>
                <c:pt idx="43">
                  <c:v>5</c:v>
                </c:pt>
                <c:pt idx="44">
                  <c:v>5</c:v>
                </c:pt>
                <c:pt idx="45">
                  <c:v>5.5907999999999998</c:v>
                </c:pt>
                <c:pt idx="46">
                  <c:v>5</c:v>
                </c:pt>
                <c:pt idx="47">
                  <c:v>5.4545000000000003</c:v>
                </c:pt>
                <c:pt idx="48">
                  <c:v>10.929</c:v>
                </c:pt>
                <c:pt idx="49">
                  <c:v>9.0009999999999994</c:v>
                </c:pt>
                <c:pt idx="50">
                  <c:v>9.1232000000000006</c:v>
                </c:pt>
                <c:pt idx="51">
                  <c:v>8.9550000000000001</c:v>
                </c:pt>
                <c:pt idx="52">
                  <c:v>8.3571000000000009</c:v>
                </c:pt>
                <c:pt idx="53">
                  <c:v>9.6342999999999996</c:v>
                </c:pt>
                <c:pt idx="54">
                  <c:v>9.0547000000000004</c:v>
                </c:pt>
                <c:pt idx="55">
                  <c:v>9.8862000000000005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332-EC46-8FF7-99B732CEDED1}"/>
            </c:ext>
          </c:extLst>
        </c:ser>
        <c:ser>
          <c:idx val="9"/>
          <c:order val="9"/>
          <c:tx>
            <c:strRef>
              <c:f>'Мировое производство'!$A$101</c:f>
              <c:strCache>
                <c:ptCount val="1"/>
                <c:pt idx="0">
                  <c:v>США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производство'!$B$101:$BE$101</c:f>
              <c:numCache>
                <c:formatCode>General</c:formatCode>
                <c:ptCount val="56"/>
                <c:pt idx="0">
                  <c:v>3.8315999999999999</c:v>
                </c:pt>
                <c:pt idx="1">
                  <c:v>4.3772000000000002</c:v>
                </c:pt>
                <c:pt idx="2">
                  <c:v>5.3678999999999997</c:v>
                </c:pt>
                <c:pt idx="3">
                  <c:v>4.6871</c:v>
                </c:pt>
                <c:pt idx="4">
                  <c:v>4.0007000000000001</c:v>
                </c:pt>
                <c:pt idx="5">
                  <c:v>4.5500999999999996</c:v>
                </c:pt>
                <c:pt idx="6">
                  <c:v>4.3372000000000002</c:v>
                </c:pt>
                <c:pt idx="7">
                  <c:v>3.718</c:v>
                </c:pt>
                <c:pt idx="8">
                  <c:v>5.0358000000000001</c:v>
                </c:pt>
                <c:pt idx="9">
                  <c:v>3.8449</c:v>
                </c:pt>
                <c:pt idx="10">
                  <c:v>3.7978999999999998</c:v>
                </c:pt>
                <c:pt idx="11">
                  <c:v>3.7810999999999999</c:v>
                </c:pt>
                <c:pt idx="12">
                  <c:v>4.4043999999999999</c:v>
                </c:pt>
                <c:pt idx="13">
                  <c:v>4.5259999999999998</c:v>
                </c:pt>
                <c:pt idx="14">
                  <c:v>4.9774000000000003</c:v>
                </c:pt>
                <c:pt idx="15">
                  <c:v>4.6864999999999997</c:v>
                </c:pt>
                <c:pt idx="16">
                  <c:v>5.2210000000000001</c:v>
                </c:pt>
                <c:pt idx="17">
                  <c:v>4.8314000000000004</c:v>
                </c:pt>
                <c:pt idx="18">
                  <c:v>4.8582999999999998</c:v>
                </c:pt>
                <c:pt idx="19">
                  <c:v>4.4118000000000004</c:v>
                </c:pt>
                <c:pt idx="20">
                  <c:v>4.9264999999999999</c:v>
                </c:pt>
                <c:pt idx="21">
                  <c:v>5.2931999999999997</c:v>
                </c:pt>
                <c:pt idx="22">
                  <c:v>5.5347999999999997</c:v>
                </c:pt>
                <c:pt idx="23">
                  <c:v>5.2526000000000002</c:v>
                </c:pt>
                <c:pt idx="24">
                  <c:v>4.7458</c:v>
                </c:pt>
                <c:pt idx="25">
                  <c:v>4.0307000000000004</c:v>
                </c:pt>
                <c:pt idx="26">
                  <c:v>6.1398000000000001</c:v>
                </c:pt>
                <c:pt idx="27">
                  <c:v>5.7971000000000004</c:v>
                </c:pt>
                <c:pt idx="28">
                  <c:v>6.6262999999999996</c:v>
                </c:pt>
                <c:pt idx="29">
                  <c:v>5.3146000000000004</c:v>
                </c:pt>
                <c:pt idx="30">
                  <c:v>5.4631999999999996</c:v>
                </c:pt>
                <c:pt idx="31">
                  <c:v>8.6067</c:v>
                </c:pt>
                <c:pt idx="32">
                  <c:v>8.3483999999999998</c:v>
                </c:pt>
                <c:pt idx="33">
                  <c:v>8.3537999999999997</c:v>
                </c:pt>
                <c:pt idx="34">
                  <c:v>7.6741999999999999</c:v>
                </c:pt>
                <c:pt idx="35">
                  <c:v>6.2530000000000001</c:v>
                </c:pt>
                <c:pt idx="36">
                  <c:v>7.5523999999999996</c:v>
                </c:pt>
                <c:pt idx="37">
                  <c:v>7.0103</c:v>
                </c:pt>
                <c:pt idx="38">
                  <c:v>7.8643999999999998</c:v>
                </c:pt>
                <c:pt idx="39">
                  <c:v>7.8822999999999999</c:v>
                </c:pt>
                <c:pt idx="40">
                  <c:v>8.3920999999999992</c:v>
                </c:pt>
                <c:pt idx="41">
                  <c:v>8.3392999999999997</c:v>
                </c:pt>
                <c:pt idx="42">
                  <c:v>10.0212</c:v>
                </c:pt>
                <c:pt idx="43">
                  <c:v>11.033799999999999</c:v>
                </c:pt>
                <c:pt idx="44">
                  <c:v>12.105</c:v>
                </c:pt>
                <c:pt idx="45">
                  <c:v>11.140700000000001</c:v>
                </c:pt>
                <c:pt idx="46">
                  <c:v>9.9245999999999999</c:v>
                </c:pt>
                <c:pt idx="47">
                  <c:v>9.3140000000000001</c:v>
                </c:pt>
                <c:pt idx="48">
                  <c:v>12.5212</c:v>
                </c:pt>
                <c:pt idx="49">
                  <c:v>9.4819999999999993</c:v>
                </c:pt>
                <c:pt idx="50">
                  <c:v>12.075100000000001</c:v>
                </c:pt>
                <c:pt idx="51">
                  <c:v>10.863099999999999</c:v>
                </c:pt>
                <c:pt idx="52">
                  <c:v>11.0642</c:v>
                </c:pt>
                <c:pt idx="53">
                  <c:v>13.082700000000001</c:v>
                </c:pt>
                <c:pt idx="54">
                  <c:v>14.5075</c:v>
                </c:pt>
                <c:pt idx="55">
                  <c:v>15.7249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332-EC46-8FF7-99B732CEDED1}"/>
            </c:ext>
          </c:extLst>
        </c:ser>
        <c:ser>
          <c:idx val="10"/>
          <c:order val="10"/>
          <c:tx>
            <c:strRef>
              <c:f>'Мировое производство'!$A$102</c:f>
              <c:strCache>
                <c:ptCount val="1"/>
                <c:pt idx="0">
                  <c:v>Мексика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производство'!$B$102:$BE$102</c:f>
              <c:numCache>
                <c:formatCode>General</c:formatCode>
                <c:ptCount val="56"/>
                <c:pt idx="25">
                  <c:v>3</c:v>
                </c:pt>
                <c:pt idx="26">
                  <c:v>2</c:v>
                </c:pt>
                <c:pt idx="27">
                  <c:v>1.25</c:v>
                </c:pt>
                <c:pt idx="28">
                  <c:v>1.25</c:v>
                </c:pt>
                <c:pt idx="29">
                  <c:v>1</c:v>
                </c:pt>
                <c:pt idx="30">
                  <c:v>1</c:v>
                </c:pt>
                <c:pt idx="31">
                  <c:v>3</c:v>
                </c:pt>
                <c:pt idx="32">
                  <c:v>2.75</c:v>
                </c:pt>
                <c:pt idx="33">
                  <c:v>4.8666999999999998</c:v>
                </c:pt>
                <c:pt idx="34">
                  <c:v>8.6889000000000003</c:v>
                </c:pt>
                <c:pt idx="35">
                  <c:v>9.2251999999999992</c:v>
                </c:pt>
                <c:pt idx="36">
                  <c:v>7.3436000000000003</c:v>
                </c:pt>
                <c:pt idx="37">
                  <c:v>9.9693000000000005</c:v>
                </c:pt>
                <c:pt idx="38">
                  <c:v>6.9108999999999998</c:v>
                </c:pt>
                <c:pt idx="39">
                  <c:v>6.5780000000000003</c:v>
                </c:pt>
                <c:pt idx="40">
                  <c:v>6.4743000000000004</c:v>
                </c:pt>
                <c:pt idx="41">
                  <c:v>9.9320000000000004</c:v>
                </c:pt>
                <c:pt idx="42">
                  <c:v>7.7552000000000003</c:v>
                </c:pt>
                <c:pt idx="43">
                  <c:v>10.7979</c:v>
                </c:pt>
                <c:pt idx="44">
                  <c:v>11.785</c:v>
                </c:pt>
                <c:pt idx="45">
                  <c:v>15.9573</c:v>
                </c:pt>
                <c:pt idx="46">
                  <c:v>14.808999999999999</c:v>
                </c:pt>
                <c:pt idx="47">
                  <c:v>16.696100000000001</c:v>
                </c:pt>
                <c:pt idx="48">
                  <c:v>15.933</c:v>
                </c:pt>
                <c:pt idx="49">
                  <c:v>16.043600000000001</c:v>
                </c:pt>
                <c:pt idx="50">
                  <c:v>16.202300000000001</c:v>
                </c:pt>
                <c:pt idx="51">
                  <c:v>14.537599999999999</c:v>
                </c:pt>
                <c:pt idx="52">
                  <c:v>15.5158</c:v>
                </c:pt>
                <c:pt idx="53">
                  <c:v>15.214399999999999</c:v>
                </c:pt>
                <c:pt idx="54">
                  <c:v>17.8001</c:v>
                </c:pt>
                <c:pt idx="55">
                  <c:v>18.147200000000002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332-EC46-8FF7-99B732CEDED1}"/>
            </c:ext>
          </c:extLst>
        </c:ser>
        <c:ser>
          <c:idx val="11"/>
          <c:order val="11"/>
          <c:tx>
            <c:strRef>
              <c:f>'Мировое производство'!$A$103</c:f>
              <c:strCache>
                <c:ptCount val="1"/>
                <c:pt idx="0">
                  <c:v>Сербия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производство'!$B$91:$BE$91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производство'!$B$103:$BE$103</c:f>
              <c:numCache>
                <c:formatCode>General</c:formatCode>
                <c:ptCount val="56"/>
                <c:pt idx="31">
                  <c:v>4.4715999999999996</c:v>
                </c:pt>
                <c:pt idx="32">
                  <c:v>3.5714000000000001</c:v>
                </c:pt>
                <c:pt idx="33">
                  <c:v>4.4398999999999997</c:v>
                </c:pt>
                <c:pt idx="34">
                  <c:v>4.8997999999999999</c:v>
                </c:pt>
                <c:pt idx="35">
                  <c:v>5.1612999999999998</c:v>
                </c:pt>
                <c:pt idx="36">
                  <c:v>3.8984999999999999</c:v>
                </c:pt>
                <c:pt idx="37">
                  <c:v>4.9119000000000002</c:v>
                </c:pt>
                <c:pt idx="38">
                  <c:v>4.8</c:v>
                </c:pt>
                <c:pt idx="39">
                  <c:v>4.1412000000000004</c:v>
                </c:pt>
                <c:pt idx="40">
                  <c:v>5.5557999999999996</c:v>
                </c:pt>
                <c:pt idx="41">
                  <c:v>6.1524000000000001</c:v>
                </c:pt>
                <c:pt idx="42">
                  <c:v>4.8395999999999999</c:v>
                </c:pt>
                <c:pt idx="43">
                  <c:v>5.7346000000000004</c:v>
                </c:pt>
                <c:pt idx="44">
                  <c:v>5.1109999999999998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332-EC46-8FF7-99B732CEDE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4576575"/>
        <c:axId val="1285223791"/>
      </c:lineChart>
      <c:catAx>
        <c:axId val="1284576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5223791"/>
        <c:crosses val="autoZero"/>
        <c:auto val="1"/>
        <c:lblAlgn val="ctr"/>
        <c:lblOffset val="100"/>
        <c:noMultiLvlLbl val="0"/>
      </c:catAx>
      <c:valAx>
        <c:axId val="128522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4576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baseline="0" dirty="0">
                <a:effectLst/>
              </a:rPr>
              <a:t>Доли крупнейших мировых производителей клюквы в 2016 г. 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2799411176535938E-2"/>
          <c:y val="0.1303087412945147"/>
          <c:w val="0.93014581713142985"/>
          <c:h val="0.85814596216017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Простыня!$A$2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Простыня!$BF$2</c:f>
              <c:numCache>
                <c:formatCode>0%</c:formatCode>
                <c:ptCount val="1"/>
                <c:pt idx="0">
                  <c:v>0.58468680887911162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E-DD42-9FE9-FC324150DE63}"/>
            </c:ext>
          </c:extLst>
        </c:ser>
        <c:ser>
          <c:idx val="1"/>
          <c:order val="1"/>
          <c:tx>
            <c:strRef>
              <c:f>Простыня!$A$3</c:f>
              <c:strCache>
                <c:ptCount val="1"/>
                <c:pt idx="0">
                  <c:v>Канада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Простыня!$BF$3</c:f>
              <c:numCache>
                <c:formatCode>0%</c:formatCode>
                <c:ptCount val="1"/>
                <c:pt idx="0">
                  <c:v>0.23960612691466082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E-DD42-9FE9-FC324150DE63}"/>
            </c:ext>
          </c:extLst>
        </c:ser>
        <c:ser>
          <c:idx val="2"/>
          <c:order val="2"/>
          <c:tx>
            <c:strRef>
              <c:f>Простыня!$A$4</c:f>
              <c:strCache>
                <c:ptCount val="1"/>
                <c:pt idx="0">
                  <c:v>Чили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Простыня!$BF$4</c:f>
              <c:numCache>
                <c:formatCode>0%</c:formatCode>
                <c:ptCount val="1"/>
                <c:pt idx="0">
                  <c:v>0.15135181783077264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6E-DD42-9FE9-FC324150DE63}"/>
            </c:ext>
          </c:extLst>
        </c:ser>
        <c:ser>
          <c:idx val="3"/>
          <c:order val="3"/>
          <c:tx>
            <c:strRef>
              <c:f>Простыня!$A$5</c:f>
              <c:strCache>
                <c:ptCount val="1"/>
                <c:pt idx="0">
                  <c:v>Турция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Простыня!$BF$5</c:f>
              <c:numCache>
                <c:formatCode>0%</c:formatCode>
                <c:ptCount val="1"/>
                <c:pt idx="0">
                  <c:v>1.6265109584713139E-2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6E-DD42-9FE9-FC324150DE63}"/>
            </c:ext>
          </c:extLst>
        </c:ser>
        <c:ser>
          <c:idx val="4"/>
          <c:order val="4"/>
          <c:tx>
            <c:strRef>
              <c:f>Простыня!$A$6</c:f>
              <c:strCache>
                <c:ptCount val="1"/>
                <c:pt idx="0">
                  <c:v>Азербайджан</c:v>
                </c:pt>
              </c:strCache>
            </c:strRef>
          </c:tx>
          <c:spPr>
            <a:solidFill>
              <a:srgbClr val="85858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Простыня!$BF$6</c:f>
              <c:numCache>
                <c:formatCode>0%</c:formatCode>
                <c:ptCount val="1"/>
                <c:pt idx="0">
                  <c:v>4.5314127242303322E-3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6E-DD42-9FE9-FC324150DE63}"/>
            </c:ext>
          </c:extLst>
        </c:ser>
        <c:ser>
          <c:idx val="5"/>
          <c:order val="5"/>
          <c:tx>
            <c:strRef>
              <c:f>Простыня!$A$7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85858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Простыня!$BF$7</c:f>
              <c:numCache>
                <c:formatCode>0%</c:formatCode>
                <c:ptCount val="1"/>
                <c:pt idx="0">
                  <c:v>3.5587240665114267E-3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6E-DD42-9FE9-FC324150DE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25941920"/>
        <c:axId val="1825947008"/>
      </c:barChart>
      <c:catAx>
        <c:axId val="182594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25947008"/>
        <c:crosses val="autoZero"/>
        <c:auto val="1"/>
        <c:lblAlgn val="ctr"/>
        <c:lblOffset val="100"/>
        <c:noMultiLvlLbl val="0"/>
      </c:catAx>
      <c:valAx>
        <c:axId val="182594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2594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Средняя урожайность клюквы по странам (тонн/га)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'Мировое производство'!$A$68</c:f>
              <c:strCache>
                <c:ptCount val="1"/>
                <c:pt idx="0">
                  <c:v>Азербайджан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производство'!$B$67:$BE$67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производство'!$B$68:$BE$68</c:f>
              <c:numCache>
                <c:formatCode>General</c:formatCode>
                <c:ptCount val="56"/>
                <c:pt idx="31">
                  <c:v>3.5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2.5</c:v>
                </c:pt>
                <c:pt idx="36">
                  <c:v>3</c:v>
                </c:pt>
                <c:pt idx="37">
                  <c:v>3.3332999999999999</c:v>
                </c:pt>
                <c:pt idx="38">
                  <c:v>3.3332999999999999</c:v>
                </c:pt>
                <c:pt idx="39">
                  <c:v>4.3333000000000004</c:v>
                </c:pt>
                <c:pt idx="40">
                  <c:v>3.75</c:v>
                </c:pt>
                <c:pt idx="41">
                  <c:v>5</c:v>
                </c:pt>
                <c:pt idx="42">
                  <c:v>4.6666999999999996</c:v>
                </c:pt>
                <c:pt idx="43">
                  <c:v>3.6</c:v>
                </c:pt>
                <c:pt idx="44">
                  <c:v>4.5</c:v>
                </c:pt>
                <c:pt idx="45">
                  <c:v>6</c:v>
                </c:pt>
                <c:pt idx="46">
                  <c:v>5.6666999999999996</c:v>
                </c:pt>
                <c:pt idx="47">
                  <c:v>4.4000000000000004</c:v>
                </c:pt>
                <c:pt idx="48">
                  <c:v>4.4000000000000004</c:v>
                </c:pt>
                <c:pt idx="49">
                  <c:v>4.8</c:v>
                </c:pt>
                <c:pt idx="50">
                  <c:v>4.4000000000000004</c:v>
                </c:pt>
                <c:pt idx="51">
                  <c:v>4.8</c:v>
                </c:pt>
                <c:pt idx="52">
                  <c:v>5</c:v>
                </c:pt>
                <c:pt idx="53">
                  <c:v>4.6666999999999996</c:v>
                </c:pt>
                <c:pt idx="54">
                  <c:v>4.2857000000000003</c:v>
                </c:pt>
                <c:pt idx="55">
                  <c:v>4.4596999999999998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D7-CA4A-AA39-A1C97CD43058}"/>
            </c:ext>
          </c:extLst>
        </c:ser>
        <c:ser>
          <c:idx val="1"/>
          <c:order val="1"/>
          <c:tx>
            <c:strRef>
              <c:f>'Мировое производство'!$A$69</c:f>
              <c:strCache>
                <c:ptCount val="1"/>
                <c:pt idx="0">
                  <c:v>Чили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производство'!$B$67:$BE$67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производство'!$B$69:$BE$69</c:f>
              <c:numCache>
                <c:formatCode>General</c:formatCode>
                <c:ptCount val="56"/>
                <c:pt idx="30">
                  <c:v>6.5</c:v>
                </c:pt>
                <c:pt idx="31">
                  <c:v>6</c:v>
                </c:pt>
                <c:pt idx="32">
                  <c:v>6.24</c:v>
                </c:pt>
                <c:pt idx="33">
                  <c:v>6.25</c:v>
                </c:pt>
                <c:pt idx="34">
                  <c:v>6.1364000000000001</c:v>
                </c:pt>
                <c:pt idx="35">
                  <c:v>6.1321000000000003</c:v>
                </c:pt>
                <c:pt idx="36">
                  <c:v>6.1586999999999996</c:v>
                </c:pt>
                <c:pt idx="37">
                  <c:v>6.1315999999999997</c:v>
                </c:pt>
                <c:pt idx="38">
                  <c:v>6.1403999999999996</c:v>
                </c:pt>
                <c:pt idx="39">
                  <c:v>6.1298000000000004</c:v>
                </c:pt>
                <c:pt idx="40">
                  <c:v>6.1374000000000004</c:v>
                </c:pt>
                <c:pt idx="41">
                  <c:v>6.1329000000000002</c:v>
                </c:pt>
                <c:pt idx="42">
                  <c:v>6.1322999999999999</c:v>
                </c:pt>
                <c:pt idx="43">
                  <c:v>6.1322000000000001</c:v>
                </c:pt>
                <c:pt idx="44">
                  <c:v>8.9640000000000004</c:v>
                </c:pt>
                <c:pt idx="45">
                  <c:v>4.4549000000000003</c:v>
                </c:pt>
                <c:pt idx="46">
                  <c:v>3.8868999999999998</c:v>
                </c:pt>
                <c:pt idx="47">
                  <c:v>5.8833000000000002</c:v>
                </c:pt>
                <c:pt idx="48">
                  <c:v>5.9040999999999997</c:v>
                </c:pt>
                <c:pt idx="49">
                  <c:v>7.6733000000000002</c:v>
                </c:pt>
                <c:pt idx="50">
                  <c:v>10.139799999999999</c:v>
                </c:pt>
                <c:pt idx="51">
                  <c:v>6.3025000000000002</c:v>
                </c:pt>
                <c:pt idx="52">
                  <c:v>5.5694999999999997</c:v>
                </c:pt>
                <c:pt idx="53">
                  <c:v>5.6645000000000003</c:v>
                </c:pt>
                <c:pt idx="54">
                  <c:v>6.1212</c:v>
                </c:pt>
                <c:pt idx="55">
                  <c:v>6.5488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D7-CA4A-AA39-A1C97CD43058}"/>
            </c:ext>
          </c:extLst>
        </c:ser>
        <c:ser>
          <c:idx val="2"/>
          <c:order val="2"/>
          <c:tx>
            <c:strRef>
              <c:f>'Мировое производство'!$A$70</c:f>
              <c:strCache>
                <c:ptCount val="1"/>
                <c:pt idx="0">
                  <c:v>Канада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производство'!$B$67:$BE$67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производство'!$B$70:$BE$70</c:f>
              <c:numCache>
                <c:formatCode>General</c:formatCode>
                <c:ptCount val="56"/>
                <c:pt idx="0">
                  <c:v>6.52</c:v>
                </c:pt>
                <c:pt idx="1">
                  <c:v>5.3333000000000004</c:v>
                </c:pt>
                <c:pt idx="2">
                  <c:v>6.0625</c:v>
                </c:pt>
                <c:pt idx="3">
                  <c:v>5.9</c:v>
                </c:pt>
                <c:pt idx="4">
                  <c:v>7.03</c:v>
                </c:pt>
                <c:pt idx="5">
                  <c:v>8.15</c:v>
                </c:pt>
                <c:pt idx="6">
                  <c:v>11.05</c:v>
                </c:pt>
                <c:pt idx="7">
                  <c:v>13.819000000000001</c:v>
                </c:pt>
                <c:pt idx="8">
                  <c:v>12.381</c:v>
                </c:pt>
                <c:pt idx="9">
                  <c:v>11.191700000000001</c:v>
                </c:pt>
                <c:pt idx="10">
                  <c:v>9.5920000000000005</c:v>
                </c:pt>
                <c:pt idx="11">
                  <c:v>11.480600000000001</c:v>
                </c:pt>
                <c:pt idx="12">
                  <c:v>13.2225</c:v>
                </c:pt>
                <c:pt idx="13">
                  <c:v>11.236800000000001</c:v>
                </c:pt>
                <c:pt idx="14">
                  <c:v>14.352499999999999</c:v>
                </c:pt>
                <c:pt idx="15">
                  <c:v>12.4962</c:v>
                </c:pt>
                <c:pt idx="16">
                  <c:v>12.512700000000001</c:v>
                </c:pt>
                <c:pt idx="17">
                  <c:v>11.1891</c:v>
                </c:pt>
                <c:pt idx="18">
                  <c:v>11.4308</c:v>
                </c:pt>
                <c:pt idx="19">
                  <c:v>11.875500000000001</c:v>
                </c:pt>
                <c:pt idx="20">
                  <c:v>11.518800000000001</c:v>
                </c:pt>
                <c:pt idx="21">
                  <c:v>13.2037</c:v>
                </c:pt>
                <c:pt idx="22">
                  <c:v>11.1211</c:v>
                </c:pt>
                <c:pt idx="23">
                  <c:v>11.3407</c:v>
                </c:pt>
                <c:pt idx="24">
                  <c:v>12.036799999999999</c:v>
                </c:pt>
                <c:pt idx="25">
                  <c:v>12.1257</c:v>
                </c:pt>
                <c:pt idx="26">
                  <c:v>11.826000000000001</c:v>
                </c:pt>
                <c:pt idx="27">
                  <c:v>14.1456</c:v>
                </c:pt>
                <c:pt idx="28">
                  <c:v>11.430300000000001</c:v>
                </c:pt>
                <c:pt idx="29">
                  <c:v>16.440300000000001</c:v>
                </c:pt>
                <c:pt idx="30">
                  <c:v>15.265700000000001</c:v>
                </c:pt>
                <c:pt idx="31">
                  <c:v>16.700199999999999</c:v>
                </c:pt>
                <c:pt idx="32">
                  <c:v>12.715999999999999</c:v>
                </c:pt>
                <c:pt idx="33">
                  <c:v>20.111000000000001</c:v>
                </c:pt>
                <c:pt idx="34">
                  <c:v>17.8155</c:v>
                </c:pt>
                <c:pt idx="35">
                  <c:v>15.9307</c:v>
                </c:pt>
                <c:pt idx="36">
                  <c:v>14.9383</c:v>
                </c:pt>
                <c:pt idx="37">
                  <c:v>16.6218</c:v>
                </c:pt>
                <c:pt idx="38">
                  <c:v>18.187000000000001</c:v>
                </c:pt>
                <c:pt idx="39">
                  <c:v>15.9884</c:v>
                </c:pt>
                <c:pt idx="40">
                  <c:v>14.525600000000001</c:v>
                </c:pt>
                <c:pt idx="41">
                  <c:v>19.694700000000001</c:v>
                </c:pt>
                <c:pt idx="42">
                  <c:v>20.860299999999999</c:v>
                </c:pt>
                <c:pt idx="43">
                  <c:v>19.707599999999999</c:v>
                </c:pt>
                <c:pt idx="44">
                  <c:v>21.9756</c:v>
                </c:pt>
                <c:pt idx="45">
                  <c:v>20.261099999999999</c:v>
                </c:pt>
                <c:pt idx="46">
                  <c:v>17.923400000000001</c:v>
                </c:pt>
                <c:pt idx="47">
                  <c:v>16.4267</c:v>
                </c:pt>
                <c:pt idx="48">
                  <c:v>19.063300000000002</c:v>
                </c:pt>
                <c:pt idx="49">
                  <c:v>16.126000000000001</c:v>
                </c:pt>
                <c:pt idx="50">
                  <c:v>16.816600000000001</c:v>
                </c:pt>
                <c:pt idx="51">
                  <c:v>22.204499999999999</c:v>
                </c:pt>
                <c:pt idx="52">
                  <c:v>20.671099999999999</c:v>
                </c:pt>
                <c:pt idx="53">
                  <c:v>25.381</c:v>
                </c:pt>
                <c:pt idx="54">
                  <c:v>22.582799999999999</c:v>
                </c:pt>
                <c:pt idx="55">
                  <c:v>21.657699999999998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D7-CA4A-AA39-A1C97CD43058}"/>
            </c:ext>
          </c:extLst>
        </c:ser>
        <c:ser>
          <c:idx val="3"/>
          <c:order val="3"/>
          <c:tx>
            <c:strRef>
              <c:f>'Мировое производство'!$A$71</c:f>
              <c:strCache>
                <c:ptCount val="1"/>
                <c:pt idx="0">
                  <c:v>США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производство'!$B$67:$BE$67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производство'!$B$71:$BE$71</c:f>
              <c:numCache>
                <c:formatCode>General</c:formatCode>
                <c:ptCount val="56"/>
                <c:pt idx="0">
                  <c:v>6.4611000000000001</c:v>
                </c:pt>
                <c:pt idx="1">
                  <c:v>7.2209000000000003</c:v>
                </c:pt>
                <c:pt idx="2">
                  <c:v>6.9904999999999999</c:v>
                </c:pt>
                <c:pt idx="3">
                  <c:v>7.2035999999999998</c:v>
                </c:pt>
                <c:pt idx="4">
                  <c:v>7.7290000000000001</c:v>
                </c:pt>
                <c:pt idx="5">
                  <c:v>8.4863999999999997</c:v>
                </c:pt>
                <c:pt idx="6">
                  <c:v>7.4240000000000004</c:v>
                </c:pt>
                <c:pt idx="7">
                  <c:v>7.7454000000000001</c:v>
                </c:pt>
                <c:pt idx="8">
                  <c:v>9.6044</c:v>
                </c:pt>
                <c:pt idx="9">
                  <c:v>10.5214</c:v>
                </c:pt>
                <c:pt idx="10">
                  <c:v>11.338699999999999</c:v>
                </c:pt>
                <c:pt idx="11">
                  <c:v>10.3012</c:v>
                </c:pt>
                <c:pt idx="12">
                  <c:v>10.1891</c:v>
                </c:pt>
                <c:pt idx="13">
                  <c:v>10.709899999999999</c:v>
                </c:pt>
                <c:pt idx="14">
                  <c:v>9.9814000000000007</c:v>
                </c:pt>
                <c:pt idx="15">
                  <c:v>11.6784</c:v>
                </c:pt>
                <c:pt idx="16">
                  <c:v>10.467000000000001</c:v>
                </c:pt>
                <c:pt idx="17">
                  <c:v>11.9267</c:v>
                </c:pt>
                <c:pt idx="18">
                  <c:v>11.958500000000001</c:v>
                </c:pt>
                <c:pt idx="19">
                  <c:v>13.030900000000001</c:v>
                </c:pt>
                <c:pt idx="20">
                  <c:v>12.5261</c:v>
                </c:pt>
                <c:pt idx="21">
                  <c:v>14.5565</c:v>
                </c:pt>
                <c:pt idx="22">
                  <c:v>13.891299999999999</c:v>
                </c:pt>
                <c:pt idx="23">
                  <c:v>15.128500000000001</c:v>
                </c:pt>
                <c:pt idx="24">
                  <c:v>15.2019</c:v>
                </c:pt>
                <c:pt idx="25">
                  <c:v>15.7331</c:v>
                </c:pt>
                <c:pt idx="26">
                  <c:v>14.25</c:v>
                </c:pt>
                <c:pt idx="27">
                  <c:v>16.751100000000001</c:v>
                </c:pt>
                <c:pt idx="28">
                  <c:v>15.275399999999999</c:v>
                </c:pt>
                <c:pt idx="29">
                  <c:v>13.675599999999999</c:v>
                </c:pt>
                <c:pt idx="30">
                  <c:v>16.716200000000001</c:v>
                </c:pt>
                <c:pt idx="31">
                  <c:v>16.025500000000001</c:v>
                </c:pt>
                <c:pt idx="32">
                  <c:v>14.8918</c:v>
                </c:pt>
                <c:pt idx="33">
                  <c:v>16.868099999999998</c:v>
                </c:pt>
                <c:pt idx="34">
                  <c:v>14.3361</c:v>
                </c:pt>
                <c:pt idx="35">
                  <c:v>15.401199999999999</c:v>
                </c:pt>
                <c:pt idx="36">
                  <c:v>17.259499999999999</c:v>
                </c:pt>
                <c:pt idx="37">
                  <c:v>16.661200000000001</c:v>
                </c:pt>
                <c:pt idx="38">
                  <c:v>18.6525</c:v>
                </c:pt>
                <c:pt idx="39">
                  <c:v>17.210899999999999</c:v>
                </c:pt>
                <c:pt idx="40">
                  <c:v>16.781099999999999</c:v>
                </c:pt>
                <c:pt idx="41">
                  <c:v>16.186599999999999</c:v>
                </c:pt>
                <c:pt idx="42">
                  <c:v>17.6629</c:v>
                </c:pt>
                <c:pt idx="43">
                  <c:v>17.746500000000001</c:v>
                </c:pt>
                <c:pt idx="44">
                  <c:v>18.128</c:v>
                </c:pt>
                <c:pt idx="45">
                  <c:v>20.0594</c:v>
                </c:pt>
                <c:pt idx="46">
                  <c:v>19.280100000000001</c:v>
                </c:pt>
                <c:pt idx="47">
                  <c:v>23.080100000000002</c:v>
                </c:pt>
                <c:pt idx="48">
                  <c:v>20.1264</c:v>
                </c:pt>
                <c:pt idx="49">
                  <c:v>19.821200000000001</c:v>
                </c:pt>
                <c:pt idx="50">
                  <c:v>22.4575</c:v>
                </c:pt>
                <c:pt idx="51">
                  <c:v>22.3751</c:v>
                </c:pt>
                <c:pt idx="52">
                  <c:v>23.905899999999999</c:v>
                </c:pt>
                <c:pt idx="53">
                  <c:v>23.1904</c:v>
                </c:pt>
                <c:pt idx="54">
                  <c:v>23.468900000000001</c:v>
                </c:pt>
                <c:pt idx="55">
                  <c:v>23.802199999999999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D7-CA4A-AA39-A1C97CD43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7511503"/>
        <c:axId val="1291530687"/>
      </c:lineChart>
      <c:catAx>
        <c:axId val="1317511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1530687"/>
        <c:crosses val="autoZero"/>
        <c:auto val="1"/>
        <c:lblAlgn val="ctr"/>
        <c:lblOffset val="100"/>
        <c:noMultiLvlLbl val="0"/>
      </c:catAx>
      <c:valAx>
        <c:axId val="1291530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7511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/>
              <a:t>Доли крупнейших мировых производителей голубики в 2016 г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Простыня!$A$122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5F7-CD46-A3A2-3376555DCB0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5F7-CD46-A3A2-3376555DCB0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5F7-CD46-A3A2-3376555DCB0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5F7-CD46-A3A2-3376555DCB0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5F7-CD46-A3A2-3376555DCB0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5F7-CD46-A3A2-3376555DCB0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D5F7-CD46-A3A2-3376555DCB0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D5F7-CD46-A3A2-3376555DCB0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5F7-CD46-A3A2-3376555DCB0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D5F7-CD46-A3A2-3376555DCB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Простыня!$BF$122</c:f>
              <c:numCache>
                <c:formatCode>0%</c:formatCode>
                <c:ptCount val="1"/>
                <c:pt idx="0">
                  <c:v>0.39915767689600529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F7-CD46-A3A2-3376555DCB01}"/>
            </c:ext>
          </c:extLst>
        </c:ser>
        <c:ser>
          <c:idx val="1"/>
          <c:order val="1"/>
          <c:tx>
            <c:strRef>
              <c:f>Простыня!$A$123</c:f>
              <c:strCache>
                <c:ptCount val="1"/>
                <c:pt idx="0">
                  <c:v>Канада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Простыня!$BF$123</c:f>
              <c:numCache>
                <c:formatCode>0%</c:formatCode>
                <c:ptCount val="1"/>
                <c:pt idx="0">
                  <c:v>0.26497895674681238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F7-CD46-A3A2-3376555DCB01}"/>
            </c:ext>
          </c:extLst>
        </c:ser>
        <c:ser>
          <c:idx val="2"/>
          <c:order val="2"/>
          <c:tx>
            <c:strRef>
              <c:f>Простыня!$A$124</c:f>
              <c:strCache>
                <c:ptCount val="1"/>
                <c:pt idx="0">
                  <c:v>Чили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Простыня!$BF$124</c:f>
              <c:numCache>
                <c:formatCode>0%</c:formatCode>
                <c:ptCount val="1"/>
                <c:pt idx="0">
                  <c:v>0.18574988548141538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5F7-CD46-A3A2-3376555DCB01}"/>
            </c:ext>
          </c:extLst>
        </c:ser>
        <c:ser>
          <c:idx val="3"/>
          <c:order val="3"/>
          <c:tx>
            <c:strRef>
              <c:f>Простыня!$A$125</c:f>
              <c:strCache>
                <c:ptCount val="1"/>
                <c:pt idx="0">
                  <c:v>Мексика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Простыня!$BF$125</c:f>
              <c:numCache>
                <c:formatCode>0%</c:formatCode>
                <c:ptCount val="1"/>
                <c:pt idx="0">
                  <c:v>4.3090119084503595E-2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5F7-CD46-A3A2-3376555DCB01}"/>
            </c:ext>
          </c:extLst>
        </c:ser>
        <c:ser>
          <c:idx val="4"/>
          <c:order val="4"/>
          <c:tx>
            <c:strRef>
              <c:f>Простыня!$A$126</c:f>
              <c:strCache>
                <c:ptCount val="1"/>
                <c:pt idx="0">
                  <c:v>Польша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Простыня!$BF$126</c:f>
              <c:numCache>
                <c:formatCode>0%</c:formatCode>
                <c:ptCount val="1"/>
                <c:pt idx="0">
                  <c:v>2.182301727192271E-2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5F7-CD46-A3A2-3376555DCB01}"/>
            </c:ext>
          </c:extLst>
        </c:ser>
        <c:ser>
          <c:idx val="5"/>
          <c:order val="5"/>
          <c:tx>
            <c:strRef>
              <c:f>Простыня!$A$127</c:f>
              <c:strCache>
                <c:ptCount val="1"/>
                <c:pt idx="0">
                  <c:v>Германия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7300266250381262E-17"/>
                  <c:y val="-8.2753600456494547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5F7-CD46-A3A2-3376555DC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Простыня!$BF$127</c:f>
              <c:numCache>
                <c:formatCode>0%</c:formatCode>
                <c:ptCount val="1"/>
                <c:pt idx="0">
                  <c:v>1.5876945518802543E-2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F7-CD46-A3A2-3376555DCB01}"/>
            </c:ext>
          </c:extLst>
        </c:ser>
        <c:ser>
          <c:idx val="6"/>
          <c:order val="6"/>
          <c:tx>
            <c:strRef>
              <c:f>Простыня!$A$128</c:f>
              <c:strCache>
                <c:ptCount val="1"/>
                <c:pt idx="0">
                  <c:v>Франция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0.13595234360709818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5F7-CD46-A3A2-3376555DC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Простыня!$BF$128</c:f>
              <c:numCache>
                <c:formatCode>0%</c:formatCode>
                <c:ptCount val="1"/>
                <c:pt idx="0">
                  <c:v>1.3863790335372678E-2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5F7-CD46-A3A2-3376555DCB01}"/>
            </c:ext>
          </c:extLst>
        </c:ser>
        <c:ser>
          <c:idx val="7"/>
          <c:order val="7"/>
          <c:tx>
            <c:strRef>
              <c:f>Простыня!$A$129</c:f>
              <c:strCache>
                <c:ptCount val="1"/>
                <c:pt idx="0">
                  <c:v>Голландия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Простыня!$BF$129</c:f>
              <c:numCache>
                <c:formatCode>0%</c:formatCode>
                <c:ptCount val="1"/>
                <c:pt idx="0">
                  <c:v>1.1739452060074448E-2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5F7-CD46-A3A2-3376555DCB01}"/>
            </c:ext>
          </c:extLst>
        </c:ser>
        <c:ser>
          <c:idx val="8"/>
          <c:order val="8"/>
          <c:tx>
            <c:strRef>
              <c:f>Простыня!$A$130</c:f>
              <c:strCache>
                <c:ptCount val="1"/>
                <c:pt idx="0">
                  <c:v>Португалия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21642686707192E-3"/>
                  <c:y val="-7.0931657534138298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5F7-CD46-A3A2-3376555DC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Простыня!$BF$130</c:f>
              <c:numCache>
                <c:formatCode>0%</c:formatCode>
                <c:ptCount val="1"/>
                <c:pt idx="0">
                  <c:v>9.7426037301186104E-3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5F7-CD46-A3A2-3376555DCB01}"/>
            </c:ext>
          </c:extLst>
        </c:ser>
        <c:ser>
          <c:idx val="9"/>
          <c:order val="9"/>
          <c:tx>
            <c:strRef>
              <c:f>Простыня!$A$131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Простыня!$BF$131</c:f>
              <c:numCache>
                <c:formatCode>0%</c:formatCode>
                <c:ptCount val="1"/>
                <c:pt idx="0">
                  <c:v>9.5054131341327647E-3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5F7-CD46-A3A2-3376555DCB01}"/>
            </c:ext>
          </c:extLst>
        </c:ser>
        <c:ser>
          <c:idx val="10"/>
          <c:order val="10"/>
          <c:tx>
            <c:strRef>
              <c:f>Простыня!$A$132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5F7-CD46-A3A2-3376555DC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Простыня!$BF$121</c:f>
              <c:strCache>
                <c:ptCount val="1"/>
                <c:pt idx="0">
                  <c:v>Процент</c:v>
                </c:pt>
              </c:strCache>
            </c:strRef>
          </c:cat>
          <c:val>
            <c:numRef>
              <c:f>Простыня!$BF$132</c:f>
              <c:numCache>
                <c:formatCode>0%</c:formatCode>
                <c:ptCount val="1"/>
                <c:pt idx="0">
                  <c:v>2.4472139740839626E-2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5F7-CD46-A3A2-3376555DCB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66256959"/>
        <c:axId val="113566815"/>
      </c:barChart>
      <c:catAx>
        <c:axId val="46625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70C0"/>
          </a:solidFill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566815"/>
        <c:crosses val="autoZero"/>
        <c:auto val="1"/>
        <c:lblAlgn val="ctr"/>
        <c:lblOffset val="100"/>
        <c:noMultiLvlLbl val="0"/>
      </c:catAx>
      <c:valAx>
        <c:axId val="11356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5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Средняя урожайность голубики по странам (тонн/га)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'Мировое производство'!$A$57</c:f>
              <c:strCache>
                <c:ptCount val="1"/>
                <c:pt idx="0">
                  <c:v>Польша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производство'!$B$57:$BE$57</c:f>
              <c:numCache>
                <c:formatCode>General</c:formatCode>
                <c:ptCount val="56"/>
                <c:pt idx="29">
                  <c:v>4</c:v>
                </c:pt>
                <c:pt idx="30">
                  <c:v>4.3209999999999997</c:v>
                </c:pt>
                <c:pt idx="31">
                  <c:v>4.6721000000000004</c:v>
                </c:pt>
                <c:pt idx="32">
                  <c:v>4.9044999999999996</c:v>
                </c:pt>
                <c:pt idx="33">
                  <c:v>4.75</c:v>
                </c:pt>
                <c:pt idx="34">
                  <c:v>4.4706000000000001</c:v>
                </c:pt>
                <c:pt idx="35">
                  <c:v>5</c:v>
                </c:pt>
                <c:pt idx="36">
                  <c:v>4.71</c:v>
                </c:pt>
                <c:pt idx="37">
                  <c:v>4.8856999999999999</c:v>
                </c:pt>
                <c:pt idx="38">
                  <c:v>5.3947000000000003</c:v>
                </c:pt>
                <c:pt idx="39">
                  <c:v>5.375</c:v>
                </c:pt>
                <c:pt idx="40">
                  <c:v>6.6666999999999996</c:v>
                </c:pt>
                <c:pt idx="41">
                  <c:v>2.8498000000000001</c:v>
                </c:pt>
                <c:pt idx="42">
                  <c:v>4.8106999999999998</c:v>
                </c:pt>
                <c:pt idx="43">
                  <c:v>4.0815000000000001</c:v>
                </c:pt>
                <c:pt idx="44">
                  <c:v>3.5135999999999998</c:v>
                </c:pt>
                <c:pt idx="45">
                  <c:v>3.4306000000000001</c:v>
                </c:pt>
                <c:pt idx="46">
                  <c:v>2.6745000000000001</c:v>
                </c:pt>
                <c:pt idx="47">
                  <c:v>3.4826999999999999</c:v>
                </c:pt>
                <c:pt idx="48">
                  <c:v>4.6589</c:v>
                </c:pt>
                <c:pt idx="49">
                  <c:v>4.2431999999999999</c:v>
                </c:pt>
                <c:pt idx="50">
                  <c:v>3.5752999999999999</c:v>
                </c:pt>
                <c:pt idx="51">
                  <c:v>3.5992000000000002</c:v>
                </c:pt>
                <c:pt idx="52">
                  <c:v>3.95</c:v>
                </c:pt>
                <c:pt idx="53">
                  <c:v>3.5933999999999999</c:v>
                </c:pt>
                <c:pt idx="54">
                  <c:v>4.3689999999999998</c:v>
                </c:pt>
                <c:pt idx="55">
                  <c:v>2.9214000000000002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DF-1044-8795-1C9F94CAF78A}"/>
            </c:ext>
          </c:extLst>
        </c:ser>
        <c:ser>
          <c:idx val="1"/>
          <c:order val="1"/>
          <c:tx>
            <c:strRef>
              <c:f>'Мировое производство'!$A$58</c:f>
              <c:strCache>
                <c:ptCount val="1"/>
                <c:pt idx="0">
                  <c:v>Канада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производство'!$B$58:$BE$58</c:f>
              <c:numCache>
                <c:formatCode>General</c:formatCode>
                <c:ptCount val="56"/>
                <c:pt idx="0">
                  <c:v>2.9264000000000001</c:v>
                </c:pt>
                <c:pt idx="1">
                  <c:v>3.0057999999999998</c:v>
                </c:pt>
                <c:pt idx="2">
                  <c:v>2.7858999999999998</c:v>
                </c:pt>
                <c:pt idx="3">
                  <c:v>2.9028</c:v>
                </c:pt>
                <c:pt idx="4">
                  <c:v>2.8978999999999999</c:v>
                </c:pt>
                <c:pt idx="5">
                  <c:v>2.7892000000000001</c:v>
                </c:pt>
                <c:pt idx="6">
                  <c:v>2.8816000000000002</c:v>
                </c:pt>
                <c:pt idx="7">
                  <c:v>2.5030999999999999</c:v>
                </c:pt>
                <c:pt idx="8">
                  <c:v>2.7995999999999999</c:v>
                </c:pt>
                <c:pt idx="9">
                  <c:v>2.8990999999999998</c:v>
                </c:pt>
                <c:pt idx="10">
                  <c:v>2.9119999999999999</c:v>
                </c:pt>
                <c:pt idx="11">
                  <c:v>2.9009999999999998</c:v>
                </c:pt>
                <c:pt idx="12">
                  <c:v>2.8018999999999998</c:v>
                </c:pt>
                <c:pt idx="13">
                  <c:v>2.8993000000000002</c:v>
                </c:pt>
                <c:pt idx="14">
                  <c:v>2.7993999999999999</c:v>
                </c:pt>
                <c:pt idx="15">
                  <c:v>2.8635000000000002</c:v>
                </c:pt>
                <c:pt idx="16">
                  <c:v>3.1408</c:v>
                </c:pt>
                <c:pt idx="17">
                  <c:v>2.9127999999999998</c:v>
                </c:pt>
                <c:pt idx="18">
                  <c:v>3.3203999999999998</c:v>
                </c:pt>
                <c:pt idx="19">
                  <c:v>2.5272000000000001</c:v>
                </c:pt>
                <c:pt idx="20">
                  <c:v>2.9085000000000001</c:v>
                </c:pt>
                <c:pt idx="21">
                  <c:v>2.8334999999999999</c:v>
                </c:pt>
                <c:pt idx="22">
                  <c:v>2.8904000000000001</c:v>
                </c:pt>
                <c:pt idx="23">
                  <c:v>2.8908</c:v>
                </c:pt>
                <c:pt idx="24">
                  <c:v>2.9131</c:v>
                </c:pt>
                <c:pt idx="25">
                  <c:v>2.5196999999999998</c:v>
                </c:pt>
                <c:pt idx="26">
                  <c:v>2.8915999999999999</c:v>
                </c:pt>
                <c:pt idx="27">
                  <c:v>3.2860999999999998</c:v>
                </c:pt>
                <c:pt idx="28">
                  <c:v>1.9573</c:v>
                </c:pt>
                <c:pt idx="29">
                  <c:v>2.6282000000000001</c:v>
                </c:pt>
                <c:pt idx="30">
                  <c:v>1.671</c:v>
                </c:pt>
                <c:pt idx="31">
                  <c:v>2.1368</c:v>
                </c:pt>
                <c:pt idx="32">
                  <c:v>2.0350999999999999</c:v>
                </c:pt>
                <c:pt idx="33">
                  <c:v>2.2650999999999999</c:v>
                </c:pt>
                <c:pt idx="34">
                  <c:v>2.3552</c:v>
                </c:pt>
                <c:pt idx="35">
                  <c:v>2.4681999999999999</c:v>
                </c:pt>
                <c:pt idx="36">
                  <c:v>2.1535000000000002</c:v>
                </c:pt>
                <c:pt idx="37">
                  <c:v>1.764</c:v>
                </c:pt>
                <c:pt idx="38">
                  <c:v>2.9887000000000001</c:v>
                </c:pt>
                <c:pt idx="39">
                  <c:v>2.5459999999999998</c:v>
                </c:pt>
                <c:pt idx="40">
                  <c:v>3.0529000000000002</c:v>
                </c:pt>
                <c:pt idx="41">
                  <c:v>2.4525999999999999</c:v>
                </c:pt>
                <c:pt idx="42">
                  <c:v>2.7896999999999998</c:v>
                </c:pt>
                <c:pt idx="43">
                  <c:v>2.8003999999999998</c:v>
                </c:pt>
                <c:pt idx="44">
                  <c:v>2.3856999999999999</c:v>
                </c:pt>
                <c:pt idx="45">
                  <c:v>2.5615999999999999</c:v>
                </c:pt>
                <c:pt idx="46">
                  <c:v>2.4474</c:v>
                </c:pt>
                <c:pt idx="47">
                  <c:v>2.8003</c:v>
                </c:pt>
                <c:pt idx="48">
                  <c:v>2.9485999999999999</c:v>
                </c:pt>
                <c:pt idx="49">
                  <c:v>2.4375</c:v>
                </c:pt>
                <c:pt idx="50">
                  <c:v>2.7313999999999998</c:v>
                </c:pt>
                <c:pt idx="51">
                  <c:v>3.2976999999999999</c:v>
                </c:pt>
                <c:pt idx="52">
                  <c:v>2.9015</c:v>
                </c:pt>
                <c:pt idx="53">
                  <c:v>4.2309000000000001</c:v>
                </c:pt>
                <c:pt idx="54">
                  <c:v>3.419</c:v>
                </c:pt>
                <c:pt idx="55">
                  <c:v>3.2776000000000001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DF-1044-8795-1C9F94CAF78A}"/>
            </c:ext>
          </c:extLst>
        </c:ser>
        <c:ser>
          <c:idx val="2"/>
          <c:order val="2"/>
          <c:tx>
            <c:strRef>
              <c:f>'Мировое производство'!$A$59</c:f>
              <c:strCache>
                <c:ptCount val="1"/>
                <c:pt idx="0">
                  <c:v>Франция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производство'!$B$59:$BE$59</c:f>
              <c:numCache>
                <c:formatCode>General</c:formatCode>
                <c:ptCount val="56"/>
                <c:pt idx="29">
                  <c:v>5.8823999999999996</c:v>
                </c:pt>
                <c:pt idx="30">
                  <c:v>5.5556000000000001</c:v>
                </c:pt>
                <c:pt idx="31">
                  <c:v>5.5556000000000001</c:v>
                </c:pt>
                <c:pt idx="32">
                  <c:v>5.2632000000000003</c:v>
                </c:pt>
                <c:pt idx="33">
                  <c:v>5.5</c:v>
                </c:pt>
                <c:pt idx="34">
                  <c:v>4.7618999999999998</c:v>
                </c:pt>
                <c:pt idx="35">
                  <c:v>5.9090999999999996</c:v>
                </c:pt>
                <c:pt idx="36">
                  <c:v>6.3635999999999999</c:v>
                </c:pt>
                <c:pt idx="37">
                  <c:v>6.0869999999999997</c:v>
                </c:pt>
                <c:pt idx="38">
                  <c:v>6.5217000000000001</c:v>
                </c:pt>
                <c:pt idx="39">
                  <c:v>6</c:v>
                </c:pt>
                <c:pt idx="40">
                  <c:v>6.4</c:v>
                </c:pt>
                <c:pt idx="41">
                  <c:v>6.1538000000000004</c:v>
                </c:pt>
                <c:pt idx="42">
                  <c:v>6.1538000000000004</c:v>
                </c:pt>
                <c:pt idx="43">
                  <c:v>5.7142999999999997</c:v>
                </c:pt>
                <c:pt idx="44">
                  <c:v>6.4286000000000003</c:v>
                </c:pt>
                <c:pt idx="45">
                  <c:v>6.4286000000000003</c:v>
                </c:pt>
                <c:pt idx="46">
                  <c:v>6.7857000000000003</c:v>
                </c:pt>
                <c:pt idx="47">
                  <c:v>7.1429</c:v>
                </c:pt>
                <c:pt idx="48">
                  <c:v>7.1036000000000001</c:v>
                </c:pt>
                <c:pt idx="49">
                  <c:v>4.1669999999999998</c:v>
                </c:pt>
                <c:pt idx="50">
                  <c:v>3.8203999999999998</c:v>
                </c:pt>
                <c:pt idx="51">
                  <c:v>3.3201999999999998</c:v>
                </c:pt>
                <c:pt idx="52">
                  <c:v>3.7669999999999999</c:v>
                </c:pt>
                <c:pt idx="53">
                  <c:v>4.1220999999999997</c:v>
                </c:pt>
                <c:pt idx="54">
                  <c:v>3.87</c:v>
                </c:pt>
                <c:pt idx="55">
                  <c:v>3.7664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DF-1044-8795-1C9F94CAF78A}"/>
            </c:ext>
          </c:extLst>
        </c:ser>
        <c:ser>
          <c:idx val="3"/>
          <c:order val="3"/>
          <c:tx>
            <c:strRef>
              <c:f>'Мировое производство'!$A$60</c:f>
              <c:strCache>
                <c:ptCount val="1"/>
                <c:pt idx="0">
                  <c:v>Германия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производство'!$B$60:$BE$60</c:f>
              <c:numCache>
                <c:formatCode>General</c:formatCode>
                <c:ptCount val="56"/>
                <c:pt idx="44">
                  <c:v>4.7712000000000003</c:v>
                </c:pt>
                <c:pt idx="45">
                  <c:v>4.3177000000000003</c:v>
                </c:pt>
                <c:pt idx="46">
                  <c:v>4.1379999999999999</c:v>
                </c:pt>
                <c:pt idx="47">
                  <c:v>2.9275000000000002</c:v>
                </c:pt>
                <c:pt idx="48">
                  <c:v>6.9705000000000004</c:v>
                </c:pt>
                <c:pt idx="49">
                  <c:v>5.8117999999999999</c:v>
                </c:pt>
                <c:pt idx="50">
                  <c:v>4.6081000000000003</c:v>
                </c:pt>
                <c:pt idx="51">
                  <c:v>4.8190999999999997</c:v>
                </c:pt>
                <c:pt idx="52">
                  <c:v>5.0601000000000003</c:v>
                </c:pt>
                <c:pt idx="53">
                  <c:v>5.7979000000000003</c:v>
                </c:pt>
                <c:pt idx="54">
                  <c:v>4.8185000000000002</c:v>
                </c:pt>
                <c:pt idx="55">
                  <c:v>3.9462000000000002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DF-1044-8795-1C9F94CAF78A}"/>
            </c:ext>
          </c:extLst>
        </c:ser>
        <c:ser>
          <c:idx val="4"/>
          <c:order val="4"/>
          <c:tx>
            <c:strRef>
              <c:f>'Мировое производство'!$A$61</c:f>
              <c:strCache>
                <c:ptCount val="1"/>
                <c:pt idx="0">
                  <c:v>США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производство'!$B$61:$BE$61</c:f>
              <c:numCache>
                <c:formatCode>General</c:formatCode>
                <c:ptCount val="56"/>
                <c:pt idx="0">
                  <c:v>6.1524999999999999</c:v>
                </c:pt>
                <c:pt idx="1">
                  <c:v>6.1506999999999996</c:v>
                </c:pt>
                <c:pt idx="2">
                  <c:v>7.8421000000000003</c:v>
                </c:pt>
                <c:pt idx="3">
                  <c:v>6.0557999999999996</c:v>
                </c:pt>
                <c:pt idx="4">
                  <c:v>6.6378000000000004</c:v>
                </c:pt>
                <c:pt idx="5">
                  <c:v>6.4638999999999998</c:v>
                </c:pt>
                <c:pt idx="6">
                  <c:v>6.4638999999999998</c:v>
                </c:pt>
                <c:pt idx="7">
                  <c:v>6.4638999999999998</c:v>
                </c:pt>
                <c:pt idx="8">
                  <c:v>2.3919999999999999</c:v>
                </c:pt>
                <c:pt idx="9">
                  <c:v>2.2602000000000002</c:v>
                </c:pt>
                <c:pt idx="10">
                  <c:v>2.331</c:v>
                </c:pt>
                <c:pt idx="11">
                  <c:v>2.1960000000000002</c:v>
                </c:pt>
                <c:pt idx="12">
                  <c:v>2.4047999999999998</c:v>
                </c:pt>
                <c:pt idx="13">
                  <c:v>2.5272000000000001</c:v>
                </c:pt>
                <c:pt idx="14">
                  <c:v>2.5083000000000002</c:v>
                </c:pt>
                <c:pt idx="15">
                  <c:v>2.4950999999999999</c:v>
                </c:pt>
                <c:pt idx="16">
                  <c:v>2.5070000000000001</c:v>
                </c:pt>
                <c:pt idx="17">
                  <c:v>2.5442</c:v>
                </c:pt>
                <c:pt idx="18">
                  <c:v>2.8212999999999999</c:v>
                </c:pt>
                <c:pt idx="19">
                  <c:v>3.1274999999999999</c:v>
                </c:pt>
                <c:pt idx="20">
                  <c:v>3.3210000000000002</c:v>
                </c:pt>
                <c:pt idx="21">
                  <c:v>2.802</c:v>
                </c:pt>
                <c:pt idx="22">
                  <c:v>2.8092999999999999</c:v>
                </c:pt>
                <c:pt idx="23">
                  <c:v>2.5931000000000002</c:v>
                </c:pt>
                <c:pt idx="24">
                  <c:v>3.004</c:v>
                </c:pt>
                <c:pt idx="25">
                  <c:v>3.1112000000000002</c:v>
                </c:pt>
                <c:pt idx="26">
                  <c:v>3.0114000000000001</c:v>
                </c:pt>
                <c:pt idx="27">
                  <c:v>3.2012999999999998</c:v>
                </c:pt>
                <c:pt idx="28">
                  <c:v>3.1410999999999998</c:v>
                </c:pt>
                <c:pt idx="29">
                  <c:v>3.028</c:v>
                </c:pt>
                <c:pt idx="30">
                  <c:v>2.8176999999999999</c:v>
                </c:pt>
                <c:pt idx="31">
                  <c:v>3.7665000000000002</c:v>
                </c:pt>
                <c:pt idx="32">
                  <c:v>5.2287999999999997</c:v>
                </c:pt>
                <c:pt idx="33">
                  <c:v>4.2519999999999998</c:v>
                </c:pt>
                <c:pt idx="34">
                  <c:v>4.8083</c:v>
                </c:pt>
                <c:pt idx="35">
                  <c:v>3.8435999999999999</c:v>
                </c:pt>
                <c:pt idx="36">
                  <c:v>4.9272</c:v>
                </c:pt>
                <c:pt idx="37">
                  <c:v>4.3916000000000004</c:v>
                </c:pt>
                <c:pt idx="38">
                  <c:v>5.0473999999999997</c:v>
                </c:pt>
                <c:pt idx="39">
                  <c:v>5.1253000000000002</c:v>
                </c:pt>
                <c:pt idx="40">
                  <c:v>5.3453999999999997</c:v>
                </c:pt>
                <c:pt idx="41">
                  <c:v>5.1417000000000002</c:v>
                </c:pt>
                <c:pt idx="42">
                  <c:v>5.0510999999999999</c:v>
                </c:pt>
                <c:pt idx="43">
                  <c:v>5.7218</c:v>
                </c:pt>
                <c:pt idx="44">
                  <c:v>5.4626999999999999</c:v>
                </c:pt>
                <c:pt idx="45">
                  <c:v>5.8487999999999998</c:v>
                </c:pt>
                <c:pt idx="46">
                  <c:v>6.0266000000000002</c:v>
                </c:pt>
                <c:pt idx="47">
                  <c:v>6.4649000000000001</c:v>
                </c:pt>
                <c:pt idx="48">
                  <c:v>6.4993999999999996</c:v>
                </c:pt>
                <c:pt idx="49">
                  <c:v>6.6219999999999999</c:v>
                </c:pt>
                <c:pt idx="50">
                  <c:v>6.7778</c:v>
                </c:pt>
                <c:pt idx="51">
                  <c:v>6.8620999999999999</c:v>
                </c:pt>
                <c:pt idx="52">
                  <c:v>7.5179999999999998</c:v>
                </c:pt>
                <c:pt idx="53">
                  <c:v>7.6536999999999997</c:v>
                </c:pt>
                <c:pt idx="54">
                  <c:v>6.9881000000000002</c:v>
                </c:pt>
                <c:pt idx="55">
                  <c:v>7.1696999999999997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3DF-1044-8795-1C9F94CAF78A}"/>
            </c:ext>
          </c:extLst>
        </c:ser>
        <c:ser>
          <c:idx val="5"/>
          <c:order val="5"/>
          <c:tx>
            <c:strRef>
              <c:f>'Мировое производство'!$A$62</c:f>
              <c:strCache>
                <c:ptCount val="1"/>
                <c:pt idx="0">
                  <c:v>Чили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производство'!$B$62:$BE$62</c:f>
              <c:numCache>
                <c:formatCode>General</c:formatCode>
                <c:ptCount val="56"/>
                <c:pt idx="40">
                  <c:v>11.003236245954692</c:v>
                </c:pt>
                <c:pt idx="41">
                  <c:v>10.989010989010989</c:v>
                </c:pt>
                <c:pt idx="42">
                  <c:v>10.772833723653395</c:v>
                </c:pt>
                <c:pt idx="43">
                  <c:v>7.831325301204819</c:v>
                </c:pt>
                <c:pt idx="44">
                  <c:v>6.4444444444444446</c:v>
                </c:pt>
                <c:pt idx="45">
                  <c:v>3.5242290748898677</c:v>
                </c:pt>
                <c:pt idx="46">
                  <c:v>3.2142529157865738</c:v>
                </c:pt>
                <c:pt idx="47">
                  <c:v>4.3211571675302247</c:v>
                </c:pt>
                <c:pt idx="48">
                  <c:v>4.9077551020408166</c:v>
                </c:pt>
                <c:pt idx="49">
                  <c:v>6.5082817337461298</c:v>
                </c:pt>
                <c:pt idx="50">
                  <c:v>6.2771891096394405</c:v>
                </c:pt>
                <c:pt idx="51">
                  <c:v>7.3571528751753155</c:v>
                </c:pt>
                <c:pt idx="52">
                  <c:v>6.0217012726054922</c:v>
                </c:pt>
                <c:pt idx="53">
                  <c:v>7.1467960665852557</c:v>
                </c:pt>
                <c:pt idx="54">
                  <c:v>7.061923076923077</c:v>
                </c:pt>
                <c:pt idx="55">
                  <c:v>8.0315364399717968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3DF-1044-8795-1C9F94CAF78A}"/>
            </c:ext>
          </c:extLst>
        </c:ser>
        <c:ser>
          <c:idx val="6"/>
          <c:order val="6"/>
          <c:tx>
            <c:strRef>
              <c:f>'Мировое производство'!$A$63</c:f>
              <c:strCache>
                <c:ptCount val="1"/>
                <c:pt idx="0">
                  <c:v>Мексика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производство'!$B$63:$BE$63</c:f>
              <c:numCache>
                <c:formatCode>General</c:formatCode>
                <c:ptCount val="56"/>
                <c:pt idx="32">
                  <c:v>4</c:v>
                </c:pt>
                <c:pt idx="33">
                  <c:v>5.36</c:v>
                </c:pt>
                <c:pt idx="34">
                  <c:v>4.8150000000000004</c:v>
                </c:pt>
                <c:pt idx="35">
                  <c:v>5.5</c:v>
                </c:pt>
                <c:pt idx="36">
                  <c:v>2.8250000000000002</c:v>
                </c:pt>
                <c:pt idx="37">
                  <c:v>3.3913000000000002</c:v>
                </c:pt>
                <c:pt idx="38">
                  <c:v>4.1818</c:v>
                </c:pt>
                <c:pt idx="39">
                  <c:v>4.75</c:v>
                </c:pt>
                <c:pt idx="40">
                  <c:v>6.3333000000000004</c:v>
                </c:pt>
                <c:pt idx="41">
                  <c:v>5.3333000000000004</c:v>
                </c:pt>
                <c:pt idx="42">
                  <c:v>4.9166999999999996</c:v>
                </c:pt>
                <c:pt idx="43">
                  <c:v>4.6666999999999996</c:v>
                </c:pt>
                <c:pt idx="44">
                  <c:v>4.3333000000000004</c:v>
                </c:pt>
                <c:pt idx="45">
                  <c:v>4.7142999999999997</c:v>
                </c:pt>
                <c:pt idx="46">
                  <c:v>8.7857000000000003</c:v>
                </c:pt>
                <c:pt idx="47">
                  <c:v>2.4194</c:v>
                </c:pt>
                <c:pt idx="48">
                  <c:v>8.3947000000000003</c:v>
                </c:pt>
                <c:pt idx="49">
                  <c:v>9.9906000000000006</c:v>
                </c:pt>
                <c:pt idx="50">
                  <c:v>10.540900000000001</c:v>
                </c:pt>
                <c:pt idx="51">
                  <c:v>8.1254000000000008</c:v>
                </c:pt>
                <c:pt idx="52">
                  <c:v>7.8760000000000003</c:v>
                </c:pt>
                <c:pt idx="53">
                  <c:v>10.000400000000001</c:v>
                </c:pt>
                <c:pt idx="54">
                  <c:v>7.6257999999999999</c:v>
                </c:pt>
                <c:pt idx="55">
                  <c:v>9.8653999999999993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3DF-1044-8795-1C9F94CAF78A}"/>
            </c:ext>
          </c:extLst>
        </c:ser>
        <c:ser>
          <c:idx val="7"/>
          <c:order val="7"/>
          <c:tx>
            <c:strRef>
              <c:f>'Мировое производство'!$A$64</c:f>
              <c:strCache>
                <c:ptCount val="1"/>
                <c:pt idx="0">
                  <c:v>Нидерланды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'Мировое производство'!$B$56:$BE$56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производство'!$B$64:$BE$64</c:f>
              <c:numCache>
                <c:formatCode>General</c:formatCode>
                <c:ptCount val="56"/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4</c:v>
                </c:pt>
                <c:pt idx="31">
                  <c:v>4.8571</c:v>
                </c:pt>
                <c:pt idx="32">
                  <c:v>4.125</c:v>
                </c:pt>
                <c:pt idx="33">
                  <c:v>4.2857000000000003</c:v>
                </c:pt>
                <c:pt idx="34">
                  <c:v>4</c:v>
                </c:pt>
                <c:pt idx="35">
                  <c:v>4.1111000000000004</c:v>
                </c:pt>
                <c:pt idx="36">
                  <c:v>3.7</c:v>
                </c:pt>
                <c:pt idx="37">
                  <c:v>4.2222</c:v>
                </c:pt>
                <c:pt idx="38">
                  <c:v>4.5681000000000003</c:v>
                </c:pt>
                <c:pt idx="39">
                  <c:v>4.4617000000000004</c:v>
                </c:pt>
                <c:pt idx="40">
                  <c:v>4.4844999999999997</c:v>
                </c:pt>
                <c:pt idx="41">
                  <c:v>4</c:v>
                </c:pt>
                <c:pt idx="42">
                  <c:v>4.6893000000000002</c:v>
                </c:pt>
                <c:pt idx="43">
                  <c:v>5.0857999999999999</c:v>
                </c:pt>
                <c:pt idx="44">
                  <c:v>5.8418999999999999</c:v>
                </c:pt>
                <c:pt idx="45">
                  <c:v>6.4115000000000002</c:v>
                </c:pt>
                <c:pt idx="46">
                  <c:v>6.9215</c:v>
                </c:pt>
                <c:pt idx="47">
                  <c:v>7.4337999999999997</c:v>
                </c:pt>
                <c:pt idx="48">
                  <c:v>7.9503000000000004</c:v>
                </c:pt>
                <c:pt idx="49">
                  <c:v>8.4643999999999995</c:v>
                </c:pt>
                <c:pt idx="50">
                  <c:v>8.9733999999999998</c:v>
                </c:pt>
                <c:pt idx="51">
                  <c:v>10.238899999999999</c:v>
                </c:pt>
                <c:pt idx="52">
                  <c:v>9.8190000000000008</c:v>
                </c:pt>
                <c:pt idx="53">
                  <c:v>10.015599999999999</c:v>
                </c:pt>
                <c:pt idx="54">
                  <c:v>10.239100000000001</c:v>
                </c:pt>
                <c:pt idx="55">
                  <c:v>10.218500000000001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3DF-1044-8795-1C9F94CAF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8621487"/>
        <c:axId val="1318741711"/>
      </c:lineChart>
      <c:catAx>
        <c:axId val="1318621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8741711"/>
        <c:crosses val="autoZero"/>
        <c:auto val="1"/>
        <c:lblAlgn val="ctr"/>
        <c:lblOffset val="100"/>
        <c:noMultiLvlLbl val="0"/>
      </c:catAx>
      <c:valAx>
        <c:axId val="1318741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8621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Рынок!$A$2</c:f>
              <c:strCache>
                <c:ptCount val="1"/>
                <c:pt idx="0">
                  <c:v>Импорт свежих ягод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Рынок!$B$1:$E$1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Рынок!$B$2:$E$2</c:f>
              <c:numCache>
                <c:formatCode>0.0</c:formatCode>
                <c:ptCount val="4"/>
                <c:pt idx="0">
                  <c:v>37.299999999999997</c:v>
                </c:pt>
                <c:pt idx="1">
                  <c:v>55.5</c:v>
                </c:pt>
                <c:pt idx="2">
                  <c:v>59.8</c:v>
                </c:pt>
                <c:pt idx="3">
                  <c:v>57.625900000000001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4-C541-9425-F15A9B91E48E}"/>
            </c:ext>
          </c:extLst>
        </c:ser>
        <c:ser>
          <c:idx val="1"/>
          <c:order val="1"/>
          <c:tx>
            <c:strRef>
              <c:f>Рынок!$A$3</c:f>
              <c:strCache>
                <c:ptCount val="1"/>
                <c:pt idx="0">
                  <c:v>Импорт продуктов переработки ягод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Рынок!$B$1:$E$1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Рынок!$B$3:$E$3</c:f>
              <c:numCache>
                <c:formatCode>0.0</c:formatCode>
                <c:ptCount val="4"/>
                <c:pt idx="0">
                  <c:v>43.7</c:v>
                </c:pt>
                <c:pt idx="1">
                  <c:v>54.3</c:v>
                </c:pt>
                <c:pt idx="2">
                  <c:v>68.2</c:v>
                </c:pt>
                <c:pt idx="3">
                  <c:v>66.527699999999996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64-C541-9425-F15A9B91E48E}"/>
            </c:ext>
          </c:extLst>
        </c:ser>
        <c:ser>
          <c:idx val="2"/>
          <c:order val="2"/>
          <c:tx>
            <c:strRef>
              <c:f>Рынок!$A$4</c:f>
              <c:strCache>
                <c:ptCount val="1"/>
                <c:pt idx="0">
                  <c:v>Коммерческий урожай ягод в России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Рынок!$B$1:$E$1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Рынок!$B$4:$E$4</c:f>
              <c:numCache>
                <c:formatCode>0.0</c:formatCode>
                <c:ptCount val="4"/>
                <c:pt idx="0">
                  <c:v>13</c:v>
                </c:pt>
                <c:pt idx="1">
                  <c:v>12.6</c:v>
                </c:pt>
                <c:pt idx="2">
                  <c:v>15.8</c:v>
                </c:pt>
                <c:pt idx="3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64-C541-9425-F15A9B91E4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19050" cap="rnd" cmpd="sng" algn="ctr">
              <a:solidFill>
                <a:schemeClr val="tx1">
                  <a:lumMod val="35000"/>
                  <a:lumOff val="65000"/>
                </a:schemeClr>
              </a:solidFill>
              <a:round/>
              <a:headEnd type="none"/>
              <a:tailEnd type="none"/>
            </a:ln>
            <a:effectLst/>
          </c:spPr>
        </c:serLines>
        <c:axId val="1425482896"/>
        <c:axId val="1376289840"/>
      </c:barChart>
      <c:catAx>
        <c:axId val="142548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6289840"/>
        <c:crosses val="autoZero"/>
        <c:auto val="1"/>
        <c:lblAlgn val="ctr"/>
        <c:lblOffset val="100"/>
        <c:noMultiLvlLbl val="0"/>
      </c:catAx>
      <c:valAx>
        <c:axId val="137628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548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533587586922814"/>
          <c:y val="1.3219757856096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0532858509486439E-2"/>
          <c:y val="7.4043032548015711E-2"/>
          <c:w val="0.91712707498995494"/>
          <c:h val="0.48927849552786484"/>
        </c:manualLayout>
      </c:layout>
      <c:pieChart>
        <c:varyColors val="1"/>
        <c:ser>
          <c:idx val="0"/>
          <c:order val="0"/>
          <c:tx>
            <c:strRef>
              <c:f>'Ист справка '!$B$2</c:f>
              <c:strCache>
                <c:ptCount val="1"/>
                <c:pt idx="0">
                  <c:v>1961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A50-6A4C-88FE-682061EFC9B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A50-6A4C-88FE-682061EFC9B8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A50-6A4C-88FE-682061EFC9B8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A50-6A4C-88FE-682061EFC9B8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A50-6A4C-88FE-682061EFC9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'Ист справка '!$A$3:$A$7</c:f>
              <c:strCache>
                <c:ptCount val="5"/>
                <c:pt idx="0">
                  <c:v>земляника</c:v>
                </c:pt>
                <c:pt idx="1">
                  <c:v>малина</c:v>
                </c:pt>
                <c:pt idx="2">
                  <c:v>смородина</c:v>
                </c:pt>
                <c:pt idx="3">
                  <c:v>голубика</c:v>
                </c:pt>
                <c:pt idx="4">
                  <c:v>другие</c:v>
                </c:pt>
              </c:strCache>
            </c:strRef>
          </c:cat>
          <c:val>
            <c:numRef>
              <c:f>'Ист справка '!$B$3:$B$7</c:f>
              <c:numCache>
                <c:formatCode>General</c:formatCode>
                <c:ptCount val="5"/>
                <c:pt idx="0">
                  <c:v>754516</c:v>
                </c:pt>
                <c:pt idx="1">
                  <c:v>134115</c:v>
                </c:pt>
                <c:pt idx="2">
                  <c:v>302137</c:v>
                </c:pt>
                <c:pt idx="3">
                  <c:v>35091</c:v>
                </c:pt>
                <c:pt idx="4">
                  <c:v>305559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A50-6A4C-88FE-682061EFC9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/>
              <a:t>Оценка долей отдельных ягдных культур в общем объеме производства в России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1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63605823068309E-2"/>
          <c:y val="0.17988748241912803"/>
          <c:w val="0.95296752519596861"/>
          <c:h val="0.789170182841068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FFF-F54E-85E9-8381CFFF2280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FFF-F54E-85E9-8381CFFF2280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FFF-F54E-85E9-8381CFFF2280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DFFF-F54E-85E9-8381CFFF2280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DFFF-F54E-85E9-8381CFFF2280}"/>
              </c:ext>
            </c:extLst>
          </c:dPt>
          <c:dLbls>
            <c:dLbl>
              <c:idx val="0"/>
              <c:layout>
                <c:manualLayout>
                  <c:x val="0.22620380739081747"/>
                  <c:y val="-0.2523002979057998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FF-F54E-85E9-8381CFFF2280}"/>
                </c:ext>
              </c:extLst>
            </c:dLbl>
            <c:dLbl>
              <c:idx val="1"/>
              <c:layout>
                <c:manualLayout>
                  <c:x val="-0.11038876299477123"/>
                  <c:y val="0.1180566353256475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FF-F54E-85E9-8381CFFF2280}"/>
                </c:ext>
              </c:extLst>
            </c:dLbl>
            <c:dLbl>
              <c:idx val="2"/>
              <c:layout>
                <c:manualLayout>
                  <c:x val="-0.16796271966564097"/>
                  <c:y val="6.34647884204347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FF-F54E-85E9-8381CFFF2280}"/>
                </c:ext>
              </c:extLst>
            </c:dLbl>
            <c:dLbl>
              <c:idx val="3"/>
              <c:layout>
                <c:manualLayout>
                  <c:x val="-0.14845579352972824"/>
                  <c:y val="1.715450125696313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FF-F54E-85E9-8381CFFF2280}"/>
                </c:ext>
              </c:extLst>
            </c:dLbl>
            <c:dLbl>
              <c:idx val="4"/>
              <c:layout>
                <c:manualLayout>
                  <c:x val="-0.13591450564760033"/>
                  <c:y val="-0.100557715095739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FF-F54E-85E9-8381CFFF228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'Производство и цены'!$A$40:$A$44</c:f>
              <c:strCache>
                <c:ptCount val="5"/>
                <c:pt idx="0">
                  <c:v>Земляника</c:v>
                </c:pt>
                <c:pt idx="1">
                  <c:v>Малина и ежевика</c:v>
                </c:pt>
                <c:pt idx="2">
                  <c:v>Смородина</c:v>
                </c:pt>
                <c:pt idx="3">
                  <c:v>Облепиха</c:v>
                </c:pt>
                <c:pt idx="4">
                  <c:v>Другие</c:v>
                </c:pt>
              </c:strCache>
            </c:strRef>
          </c:cat>
          <c:val>
            <c:numRef>
              <c:f>'Производство и цены'!$B$40:$B$44</c:f>
              <c:numCache>
                <c:formatCode>0%</c:formatCode>
                <c:ptCount val="5"/>
                <c:pt idx="0">
                  <c:v>0.67</c:v>
                </c:pt>
                <c:pt idx="1">
                  <c:v>0.14000000000000001</c:v>
                </c:pt>
                <c:pt idx="2">
                  <c:v>0.08</c:v>
                </c:pt>
                <c:pt idx="3">
                  <c:v>0.05</c:v>
                </c:pt>
                <c:pt idx="4">
                  <c:v>6.498041074357333E-2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FFF-F54E-85E9-8381CFFF228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помесячно'!$A$9</c:f>
              <c:strCache>
                <c:ptCount val="1"/>
                <c:pt idx="0">
                  <c:v>Итог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помесячно'!$B$9:$AW$9</c:f>
              <c:numCache>
                <c:formatCode>General</c:formatCode>
                <c:ptCount val="48"/>
                <c:pt idx="0">
                  <c:v>366.1</c:v>
                </c:pt>
                <c:pt idx="1">
                  <c:v>743.89999999999986</c:v>
                </c:pt>
                <c:pt idx="2">
                  <c:v>1143.9000000000001</c:v>
                </c:pt>
                <c:pt idx="3">
                  <c:v>4774.2</c:v>
                </c:pt>
                <c:pt idx="4">
                  <c:v>12161.500000000002</c:v>
                </c:pt>
                <c:pt idx="5">
                  <c:v>13364.700000000003</c:v>
                </c:pt>
                <c:pt idx="6">
                  <c:v>1380</c:v>
                </c:pt>
                <c:pt idx="7">
                  <c:v>505.8</c:v>
                </c:pt>
                <c:pt idx="8">
                  <c:v>439.1</c:v>
                </c:pt>
                <c:pt idx="9">
                  <c:v>611.6</c:v>
                </c:pt>
                <c:pt idx="10">
                  <c:v>659.5</c:v>
                </c:pt>
                <c:pt idx="11">
                  <c:v>1194.8999999999996</c:v>
                </c:pt>
                <c:pt idx="12">
                  <c:v>870.4</c:v>
                </c:pt>
                <c:pt idx="13">
                  <c:v>1765.7</c:v>
                </c:pt>
                <c:pt idx="14">
                  <c:v>3883.6000000000004</c:v>
                </c:pt>
                <c:pt idx="15">
                  <c:v>10561.699999999999</c:v>
                </c:pt>
                <c:pt idx="16">
                  <c:v>16370.999999999998</c:v>
                </c:pt>
                <c:pt idx="17">
                  <c:v>14993.900000000001</c:v>
                </c:pt>
                <c:pt idx="18">
                  <c:v>2380.3000000000002</c:v>
                </c:pt>
                <c:pt idx="19">
                  <c:v>1055.6000000000001</c:v>
                </c:pt>
                <c:pt idx="20">
                  <c:v>545.90000000000009</c:v>
                </c:pt>
                <c:pt idx="21">
                  <c:v>690.2</c:v>
                </c:pt>
                <c:pt idx="22">
                  <c:v>736.09999999999991</c:v>
                </c:pt>
                <c:pt idx="23">
                  <c:v>1661.0999999999995</c:v>
                </c:pt>
                <c:pt idx="24">
                  <c:v>1146.8000000000002</c:v>
                </c:pt>
                <c:pt idx="25">
                  <c:v>2228.9999999999995</c:v>
                </c:pt>
                <c:pt idx="26">
                  <c:v>5969.3000000000011</c:v>
                </c:pt>
                <c:pt idx="27">
                  <c:v>11759.9</c:v>
                </c:pt>
                <c:pt idx="28">
                  <c:v>19963.300000000003</c:v>
                </c:pt>
                <c:pt idx="29">
                  <c:v>9931.6999999999989</c:v>
                </c:pt>
                <c:pt idx="30">
                  <c:v>2860.8</c:v>
                </c:pt>
                <c:pt idx="31">
                  <c:v>1349.3999999999999</c:v>
                </c:pt>
                <c:pt idx="32">
                  <c:v>965.4</c:v>
                </c:pt>
                <c:pt idx="33">
                  <c:v>1064.4000000000001</c:v>
                </c:pt>
                <c:pt idx="34">
                  <c:v>922.1</c:v>
                </c:pt>
                <c:pt idx="35">
                  <c:v>1602.7</c:v>
                </c:pt>
                <c:pt idx="36">
                  <c:v>1438.5</c:v>
                </c:pt>
                <c:pt idx="37">
                  <c:v>2624.7000000000003</c:v>
                </c:pt>
                <c:pt idx="38">
                  <c:v>5659.8999999999987</c:v>
                </c:pt>
                <c:pt idx="39">
                  <c:v>10364.500000000002</c:v>
                </c:pt>
                <c:pt idx="40">
                  <c:v>13076.1</c:v>
                </c:pt>
                <c:pt idx="41">
                  <c:v>13748.899999999998</c:v>
                </c:pt>
                <c:pt idx="42">
                  <c:v>3909</c:v>
                </c:pt>
                <c:pt idx="43">
                  <c:v>1492</c:v>
                </c:pt>
                <c:pt idx="44">
                  <c:v>842.8</c:v>
                </c:pt>
                <c:pt idx="45">
                  <c:v>1094.5</c:v>
                </c:pt>
                <c:pt idx="46">
                  <c:v>1415.1</c:v>
                </c:pt>
                <c:pt idx="47">
                  <c:v>1960.0999999999997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9A-1948-8444-E255F0447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помесячно'!$A$4</c:f>
              <c:strCache>
                <c:ptCount val="1"/>
                <c:pt idx="0">
                  <c:v>Земляника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помесячно'!$B$4:$AW$4</c:f>
              <c:numCache>
                <c:formatCode>General</c:formatCode>
                <c:ptCount val="48"/>
                <c:pt idx="0">
                  <c:v>232.50000000000003</c:v>
                </c:pt>
                <c:pt idx="1">
                  <c:v>547.39999999999986</c:v>
                </c:pt>
                <c:pt idx="2">
                  <c:v>976.6</c:v>
                </c:pt>
                <c:pt idx="3">
                  <c:v>4446.3</c:v>
                </c:pt>
                <c:pt idx="4">
                  <c:v>11946.900000000001</c:v>
                </c:pt>
                <c:pt idx="5">
                  <c:v>11155.400000000001</c:v>
                </c:pt>
                <c:pt idx="6">
                  <c:v>605.1</c:v>
                </c:pt>
                <c:pt idx="7">
                  <c:v>23.6</c:v>
                </c:pt>
                <c:pt idx="8">
                  <c:v>45.099999999999994</c:v>
                </c:pt>
                <c:pt idx="9">
                  <c:v>87.299999999999983</c:v>
                </c:pt>
                <c:pt idx="10">
                  <c:v>131.1</c:v>
                </c:pt>
                <c:pt idx="11">
                  <c:v>523.29999999999984</c:v>
                </c:pt>
                <c:pt idx="12">
                  <c:v>403.9</c:v>
                </c:pt>
                <c:pt idx="13">
                  <c:v>1027.2000000000003</c:v>
                </c:pt>
                <c:pt idx="14">
                  <c:v>3183.6000000000004</c:v>
                </c:pt>
                <c:pt idx="15">
                  <c:v>9949.7999999999993</c:v>
                </c:pt>
                <c:pt idx="16">
                  <c:v>15800.199999999999</c:v>
                </c:pt>
                <c:pt idx="17">
                  <c:v>14063.1</c:v>
                </c:pt>
                <c:pt idx="18">
                  <c:v>956.8</c:v>
                </c:pt>
                <c:pt idx="19">
                  <c:v>471.10000000000008</c:v>
                </c:pt>
                <c:pt idx="20">
                  <c:v>200.70000000000002</c:v>
                </c:pt>
                <c:pt idx="21">
                  <c:v>289.40000000000003</c:v>
                </c:pt>
                <c:pt idx="22">
                  <c:v>305.29999999999995</c:v>
                </c:pt>
                <c:pt idx="23">
                  <c:v>1024.8999999999996</c:v>
                </c:pt>
                <c:pt idx="24">
                  <c:v>749.7</c:v>
                </c:pt>
                <c:pt idx="25">
                  <c:v>1762.8999999999999</c:v>
                </c:pt>
                <c:pt idx="26">
                  <c:v>5357.9000000000005</c:v>
                </c:pt>
                <c:pt idx="27">
                  <c:v>11079.5</c:v>
                </c:pt>
                <c:pt idx="28">
                  <c:v>19376.600000000002</c:v>
                </c:pt>
                <c:pt idx="29">
                  <c:v>7835.9999999999991</c:v>
                </c:pt>
                <c:pt idx="30">
                  <c:v>985.30000000000007</c:v>
                </c:pt>
                <c:pt idx="31">
                  <c:v>460.59999999999997</c:v>
                </c:pt>
                <c:pt idx="32">
                  <c:v>205.89999999999998</c:v>
                </c:pt>
                <c:pt idx="33">
                  <c:v>344.7</c:v>
                </c:pt>
                <c:pt idx="34">
                  <c:v>356.1</c:v>
                </c:pt>
                <c:pt idx="35">
                  <c:v>970.00000000000011</c:v>
                </c:pt>
                <c:pt idx="36">
                  <c:v>722.80000000000007</c:v>
                </c:pt>
                <c:pt idx="37">
                  <c:v>1718.3000000000002</c:v>
                </c:pt>
                <c:pt idx="38">
                  <c:v>4289.4999999999991</c:v>
                </c:pt>
                <c:pt idx="39">
                  <c:v>9322</c:v>
                </c:pt>
                <c:pt idx="40">
                  <c:v>11999.800000000001</c:v>
                </c:pt>
                <c:pt idx="41">
                  <c:v>11995.099999999999</c:v>
                </c:pt>
                <c:pt idx="42">
                  <c:v>1683.5</c:v>
                </c:pt>
                <c:pt idx="43">
                  <c:v>361.19999999999993</c:v>
                </c:pt>
                <c:pt idx="44">
                  <c:v>142.69999999999999</c:v>
                </c:pt>
                <c:pt idx="45">
                  <c:v>156.30000000000001</c:v>
                </c:pt>
                <c:pt idx="46">
                  <c:v>354.6</c:v>
                </c:pt>
                <c:pt idx="47">
                  <c:v>1060.8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AB-A445-93F1-24C28E904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помесячно'!$A$5</c:f>
              <c:strCache>
                <c:ptCount val="1"/>
                <c:pt idx="0">
                  <c:v>Малина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помесячно'!$B$5:$AW$5</c:f>
              <c:numCache>
                <c:formatCode>General</c:formatCode>
                <c:ptCount val="48"/>
                <c:pt idx="0">
                  <c:v>36.199999999999996</c:v>
                </c:pt>
                <c:pt idx="1">
                  <c:v>43.4</c:v>
                </c:pt>
                <c:pt idx="2">
                  <c:v>46.699999999999996</c:v>
                </c:pt>
                <c:pt idx="3">
                  <c:v>129.39999999999998</c:v>
                </c:pt>
                <c:pt idx="4">
                  <c:v>48.1</c:v>
                </c:pt>
                <c:pt idx="5">
                  <c:v>425.2</c:v>
                </c:pt>
                <c:pt idx="6">
                  <c:v>34.799999999999997</c:v>
                </c:pt>
                <c:pt idx="7">
                  <c:v>36.599999999999994</c:v>
                </c:pt>
                <c:pt idx="8">
                  <c:v>89.500000000000014</c:v>
                </c:pt>
                <c:pt idx="9">
                  <c:v>61.599999999999994</c:v>
                </c:pt>
                <c:pt idx="10">
                  <c:v>52.100000000000009</c:v>
                </c:pt>
                <c:pt idx="11">
                  <c:v>132.89999999999998</c:v>
                </c:pt>
                <c:pt idx="12">
                  <c:v>114.6</c:v>
                </c:pt>
                <c:pt idx="13">
                  <c:v>116.6</c:v>
                </c:pt>
                <c:pt idx="14">
                  <c:v>138.9</c:v>
                </c:pt>
                <c:pt idx="15">
                  <c:v>111.69999999999999</c:v>
                </c:pt>
                <c:pt idx="16">
                  <c:v>101.1</c:v>
                </c:pt>
                <c:pt idx="17">
                  <c:v>548.5</c:v>
                </c:pt>
                <c:pt idx="18">
                  <c:v>414.90000000000009</c:v>
                </c:pt>
                <c:pt idx="19">
                  <c:v>41.5</c:v>
                </c:pt>
                <c:pt idx="20">
                  <c:v>66.099999999999994</c:v>
                </c:pt>
                <c:pt idx="21">
                  <c:v>72.500000000000014</c:v>
                </c:pt>
                <c:pt idx="22">
                  <c:v>107.79999999999998</c:v>
                </c:pt>
                <c:pt idx="23">
                  <c:v>129.1</c:v>
                </c:pt>
                <c:pt idx="24">
                  <c:v>99.59999999999998</c:v>
                </c:pt>
                <c:pt idx="25">
                  <c:v>107</c:v>
                </c:pt>
                <c:pt idx="26">
                  <c:v>146.30000000000001</c:v>
                </c:pt>
                <c:pt idx="27">
                  <c:v>161.49999999999997</c:v>
                </c:pt>
                <c:pt idx="28">
                  <c:v>130.80000000000001</c:v>
                </c:pt>
                <c:pt idx="29">
                  <c:v>1067.1000000000001</c:v>
                </c:pt>
                <c:pt idx="30">
                  <c:v>189.79999999999998</c:v>
                </c:pt>
                <c:pt idx="31">
                  <c:v>108.80000000000001</c:v>
                </c:pt>
                <c:pt idx="32">
                  <c:v>118.8</c:v>
                </c:pt>
                <c:pt idx="33">
                  <c:v>104.5</c:v>
                </c:pt>
                <c:pt idx="34">
                  <c:v>118.69999999999999</c:v>
                </c:pt>
                <c:pt idx="35">
                  <c:v>163.19999999999996</c:v>
                </c:pt>
                <c:pt idx="36">
                  <c:v>122</c:v>
                </c:pt>
                <c:pt idx="37">
                  <c:v>144.80000000000001</c:v>
                </c:pt>
                <c:pt idx="38">
                  <c:v>200.3</c:v>
                </c:pt>
                <c:pt idx="39">
                  <c:v>156.9</c:v>
                </c:pt>
                <c:pt idx="40">
                  <c:v>129.29999999999998</c:v>
                </c:pt>
                <c:pt idx="41">
                  <c:v>728.29999999999984</c:v>
                </c:pt>
                <c:pt idx="42">
                  <c:v>314.79999999999995</c:v>
                </c:pt>
                <c:pt idx="43">
                  <c:v>44.400000000000006</c:v>
                </c:pt>
                <c:pt idx="44">
                  <c:v>29</c:v>
                </c:pt>
                <c:pt idx="45">
                  <c:v>74.3</c:v>
                </c:pt>
                <c:pt idx="46">
                  <c:v>136.39999999999998</c:v>
                </c:pt>
                <c:pt idx="47">
                  <c:v>209.39999999999998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24-824D-AEF8-1BC81820B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помесячно'!$A$6</c:f>
              <c:strCache>
                <c:ptCount val="1"/>
                <c:pt idx="0">
                  <c:v>Ежевика, логанова ягода, шелковица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помесячно'!$B$6:$AW$6</c:f>
              <c:numCache>
                <c:formatCode>General</c:formatCode>
                <c:ptCount val="48"/>
                <c:pt idx="0">
                  <c:v>12.7</c:v>
                </c:pt>
                <c:pt idx="1">
                  <c:v>11.2</c:v>
                </c:pt>
                <c:pt idx="2">
                  <c:v>14.6</c:v>
                </c:pt>
                <c:pt idx="3">
                  <c:v>17.100000000000005</c:v>
                </c:pt>
                <c:pt idx="4">
                  <c:v>12.3</c:v>
                </c:pt>
                <c:pt idx="5">
                  <c:v>801.5</c:v>
                </c:pt>
                <c:pt idx="6">
                  <c:v>99.700000000000017</c:v>
                </c:pt>
                <c:pt idx="7">
                  <c:v>41.500000000000007</c:v>
                </c:pt>
                <c:pt idx="8">
                  <c:v>12.6</c:v>
                </c:pt>
                <c:pt idx="9">
                  <c:v>16.700000000000003</c:v>
                </c:pt>
                <c:pt idx="10">
                  <c:v>9.2000000000000011</c:v>
                </c:pt>
                <c:pt idx="11">
                  <c:v>32.299999999999997</c:v>
                </c:pt>
                <c:pt idx="12">
                  <c:v>13.600000000000001</c:v>
                </c:pt>
                <c:pt idx="13">
                  <c:v>16.100000000000001</c:v>
                </c:pt>
                <c:pt idx="14">
                  <c:v>22.700000000000003</c:v>
                </c:pt>
                <c:pt idx="15">
                  <c:v>25.5</c:v>
                </c:pt>
                <c:pt idx="16">
                  <c:v>32.6</c:v>
                </c:pt>
                <c:pt idx="17">
                  <c:v>27.7</c:v>
                </c:pt>
                <c:pt idx="18">
                  <c:v>289.00000000000006</c:v>
                </c:pt>
                <c:pt idx="19">
                  <c:v>242.7</c:v>
                </c:pt>
                <c:pt idx="20">
                  <c:v>26.900000000000002</c:v>
                </c:pt>
                <c:pt idx="21">
                  <c:v>23.700000000000003</c:v>
                </c:pt>
                <c:pt idx="22">
                  <c:v>28.300000000000004</c:v>
                </c:pt>
                <c:pt idx="23">
                  <c:v>37.700000000000003</c:v>
                </c:pt>
                <c:pt idx="24">
                  <c:v>27.2</c:v>
                </c:pt>
                <c:pt idx="25">
                  <c:v>35.499999999999993</c:v>
                </c:pt>
                <c:pt idx="26">
                  <c:v>31.6</c:v>
                </c:pt>
                <c:pt idx="27">
                  <c:v>54.9</c:v>
                </c:pt>
                <c:pt idx="28">
                  <c:v>35.799999999999997</c:v>
                </c:pt>
                <c:pt idx="29">
                  <c:v>73</c:v>
                </c:pt>
                <c:pt idx="30">
                  <c:v>490.89999999999992</c:v>
                </c:pt>
                <c:pt idx="31">
                  <c:v>138.6</c:v>
                </c:pt>
                <c:pt idx="32">
                  <c:v>32.799999999999997</c:v>
                </c:pt>
                <c:pt idx="33">
                  <c:v>39.1</c:v>
                </c:pt>
                <c:pt idx="34">
                  <c:v>39.099999999999994</c:v>
                </c:pt>
                <c:pt idx="35">
                  <c:v>39.500000000000007</c:v>
                </c:pt>
                <c:pt idx="36">
                  <c:v>30.299999999999997</c:v>
                </c:pt>
                <c:pt idx="37">
                  <c:v>35.799999999999997</c:v>
                </c:pt>
                <c:pt idx="38">
                  <c:v>43.300000000000004</c:v>
                </c:pt>
                <c:pt idx="39">
                  <c:v>39.200000000000003</c:v>
                </c:pt>
                <c:pt idx="40">
                  <c:v>24.200000000000003</c:v>
                </c:pt>
                <c:pt idx="41">
                  <c:v>29.4</c:v>
                </c:pt>
                <c:pt idx="42">
                  <c:v>422.2</c:v>
                </c:pt>
                <c:pt idx="43">
                  <c:v>257.89999999999998</c:v>
                </c:pt>
                <c:pt idx="44">
                  <c:v>21.6</c:v>
                </c:pt>
                <c:pt idx="45">
                  <c:v>27</c:v>
                </c:pt>
                <c:pt idx="46">
                  <c:v>23.1</c:v>
                </c:pt>
                <c:pt idx="47">
                  <c:v>52.699999999999996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8-D74D-808F-F886A4D91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помесячно'!$A$7</c:f>
              <c:strCache>
                <c:ptCount val="1"/>
                <c:pt idx="0">
                  <c:v>Клюква, голубика, черника, брусника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помесячно'!$B$7:$AW$7</c:f>
              <c:numCache>
                <c:formatCode>General</c:formatCode>
                <c:ptCount val="48"/>
                <c:pt idx="0">
                  <c:v>55.2</c:v>
                </c:pt>
                <c:pt idx="1">
                  <c:v>104.09999999999998</c:v>
                </c:pt>
                <c:pt idx="2">
                  <c:v>69.899999999999991</c:v>
                </c:pt>
                <c:pt idx="3">
                  <c:v>115.7</c:v>
                </c:pt>
                <c:pt idx="4">
                  <c:v>96.500000000000014</c:v>
                </c:pt>
                <c:pt idx="5">
                  <c:v>512.40000000000009</c:v>
                </c:pt>
                <c:pt idx="6">
                  <c:v>600.4</c:v>
                </c:pt>
                <c:pt idx="7">
                  <c:v>112.30000000000001</c:v>
                </c:pt>
                <c:pt idx="8">
                  <c:v>71.600000000000009</c:v>
                </c:pt>
                <c:pt idx="9">
                  <c:v>217.9</c:v>
                </c:pt>
                <c:pt idx="10">
                  <c:v>137.9</c:v>
                </c:pt>
                <c:pt idx="11">
                  <c:v>192.39999999999995</c:v>
                </c:pt>
                <c:pt idx="12">
                  <c:v>87.4</c:v>
                </c:pt>
                <c:pt idx="13">
                  <c:v>140.19999999999999</c:v>
                </c:pt>
                <c:pt idx="14">
                  <c:v>232.09999999999997</c:v>
                </c:pt>
                <c:pt idx="15">
                  <c:v>265.3</c:v>
                </c:pt>
                <c:pt idx="16">
                  <c:v>276.79999999999995</c:v>
                </c:pt>
                <c:pt idx="17">
                  <c:v>320.7</c:v>
                </c:pt>
                <c:pt idx="18">
                  <c:v>356.3</c:v>
                </c:pt>
                <c:pt idx="19">
                  <c:v>71</c:v>
                </c:pt>
                <c:pt idx="20">
                  <c:v>80.600000000000009</c:v>
                </c:pt>
                <c:pt idx="21">
                  <c:v>190</c:v>
                </c:pt>
                <c:pt idx="22">
                  <c:v>254.8</c:v>
                </c:pt>
                <c:pt idx="23">
                  <c:v>276.8</c:v>
                </c:pt>
                <c:pt idx="24">
                  <c:v>234.29999999999998</c:v>
                </c:pt>
                <c:pt idx="25">
                  <c:v>243.4</c:v>
                </c:pt>
                <c:pt idx="26">
                  <c:v>322.99999999999994</c:v>
                </c:pt>
                <c:pt idx="27">
                  <c:v>347.19999999999993</c:v>
                </c:pt>
                <c:pt idx="28">
                  <c:v>354.4</c:v>
                </c:pt>
                <c:pt idx="29">
                  <c:v>718.9</c:v>
                </c:pt>
                <c:pt idx="30">
                  <c:v>300.39999999999998</c:v>
                </c:pt>
                <c:pt idx="31">
                  <c:v>326.60000000000002</c:v>
                </c:pt>
                <c:pt idx="32">
                  <c:v>586.4</c:v>
                </c:pt>
                <c:pt idx="33">
                  <c:v>506.20000000000005</c:v>
                </c:pt>
                <c:pt idx="34">
                  <c:v>352.70000000000005</c:v>
                </c:pt>
                <c:pt idx="35">
                  <c:v>294.29999999999995</c:v>
                </c:pt>
                <c:pt idx="36">
                  <c:v>378.69999999999993</c:v>
                </c:pt>
                <c:pt idx="37">
                  <c:v>519.9</c:v>
                </c:pt>
                <c:pt idx="38">
                  <c:v>666.09999999999991</c:v>
                </c:pt>
                <c:pt idx="39">
                  <c:v>627.20000000000005</c:v>
                </c:pt>
                <c:pt idx="40">
                  <c:v>671.5</c:v>
                </c:pt>
                <c:pt idx="41">
                  <c:v>806.4</c:v>
                </c:pt>
                <c:pt idx="42">
                  <c:v>731</c:v>
                </c:pt>
                <c:pt idx="43">
                  <c:v>386.6</c:v>
                </c:pt>
                <c:pt idx="44">
                  <c:v>452.99999999999994</c:v>
                </c:pt>
                <c:pt idx="45">
                  <c:v>660.5</c:v>
                </c:pt>
                <c:pt idx="46">
                  <c:v>719.59999999999991</c:v>
                </c:pt>
                <c:pt idx="47">
                  <c:v>631.9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2-5E4B-B853-6DA75FCB8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'Импорт помесячно'!$A$8</c:f>
              <c:strCache>
                <c:ptCount val="1"/>
                <c:pt idx="0">
                  <c:v>Смородина и крыжовник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 cmpd="tri">
                <a:solidFill>
                  <a:srgbClr val="FF0000"/>
                </a:solidFill>
                <a:prstDash val="lgDash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'Импорт помесячно'!$B$3:$AW$3</c:f>
              <c:strCache>
                <c:ptCount val="48"/>
                <c:pt idx="0">
                  <c:v>01.2016</c:v>
                </c:pt>
                <c:pt idx="1">
                  <c:v>02.2016</c:v>
                </c:pt>
                <c:pt idx="2">
                  <c:v>03.2016</c:v>
                </c:pt>
                <c:pt idx="3">
                  <c:v>04.2016</c:v>
                </c:pt>
                <c:pt idx="4">
                  <c:v>05.2016</c:v>
                </c:pt>
                <c:pt idx="5">
                  <c:v>06.2016</c:v>
                </c:pt>
                <c:pt idx="6">
                  <c:v>07.2016</c:v>
                </c:pt>
                <c:pt idx="7">
                  <c:v>08.2016</c:v>
                </c:pt>
                <c:pt idx="8">
                  <c:v>09.2016</c:v>
                </c:pt>
                <c:pt idx="9">
                  <c:v>10.2016</c:v>
                </c:pt>
                <c:pt idx="10">
                  <c:v>11.2016</c:v>
                </c:pt>
                <c:pt idx="11">
                  <c:v>12.2016</c:v>
                </c:pt>
                <c:pt idx="12">
                  <c:v>01.2017</c:v>
                </c:pt>
                <c:pt idx="13">
                  <c:v>02.2017</c:v>
                </c:pt>
                <c:pt idx="14">
                  <c:v>03.2017</c:v>
                </c:pt>
                <c:pt idx="15">
                  <c:v>04.2017</c:v>
                </c:pt>
                <c:pt idx="16">
                  <c:v>05.2017</c:v>
                </c:pt>
                <c:pt idx="17">
                  <c:v>06.2017</c:v>
                </c:pt>
                <c:pt idx="18">
                  <c:v>07.2017</c:v>
                </c:pt>
                <c:pt idx="19">
                  <c:v>08.2017</c:v>
                </c:pt>
                <c:pt idx="20">
                  <c:v>09.2017</c:v>
                </c:pt>
                <c:pt idx="21">
                  <c:v>10.2017</c:v>
                </c:pt>
                <c:pt idx="22">
                  <c:v>11.2017</c:v>
                </c:pt>
                <c:pt idx="23">
                  <c:v>12.2017</c:v>
                </c:pt>
                <c:pt idx="24">
                  <c:v>01.2018</c:v>
                </c:pt>
                <c:pt idx="25">
                  <c:v>02.2018</c:v>
                </c:pt>
                <c:pt idx="26">
                  <c:v>03.2018</c:v>
                </c:pt>
                <c:pt idx="27">
                  <c:v>04.2018</c:v>
                </c:pt>
                <c:pt idx="28">
                  <c:v>05.2018</c:v>
                </c:pt>
                <c:pt idx="29">
                  <c:v>06.2018</c:v>
                </c:pt>
                <c:pt idx="30">
                  <c:v>07.2018</c:v>
                </c:pt>
                <c:pt idx="31">
                  <c:v>08.2018</c:v>
                </c:pt>
                <c:pt idx="32">
                  <c:v>09.2018</c:v>
                </c:pt>
                <c:pt idx="33">
                  <c:v>10.2018</c:v>
                </c:pt>
                <c:pt idx="34">
                  <c:v>11.2018</c:v>
                </c:pt>
                <c:pt idx="35">
                  <c:v>12.2018</c:v>
                </c:pt>
                <c:pt idx="36">
                  <c:v>01.2019</c:v>
                </c:pt>
                <c:pt idx="37">
                  <c:v>02.2019</c:v>
                </c:pt>
                <c:pt idx="38">
                  <c:v>03.2019</c:v>
                </c:pt>
                <c:pt idx="39">
                  <c:v>04.2019</c:v>
                </c:pt>
                <c:pt idx="40">
                  <c:v>05.2019</c:v>
                </c:pt>
                <c:pt idx="41">
                  <c:v>06.2019</c:v>
                </c:pt>
                <c:pt idx="42">
                  <c:v>07.2019</c:v>
                </c:pt>
                <c:pt idx="43">
                  <c:v>08.2019</c:v>
                </c:pt>
                <c:pt idx="44">
                  <c:v>09.2019</c:v>
                </c:pt>
                <c:pt idx="45">
                  <c:v>10.2019</c:v>
                </c:pt>
                <c:pt idx="46">
                  <c:v>11.2019</c:v>
                </c:pt>
                <c:pt idx="47">
                  <c:v>12.2019</c:v>
                </c:pt>
              </c:strCache>
            </c:strRef>
          </c:cat>
          <c:val>
            <c:numRef>
              <c:f>'Импорт помесячно'!$B$8:$AW$8</c:f>
              <c:numCache>
                <c:formatCode>General</c:formatCode>
                <c:ptCount val="48"/>
                <c:pt idx="0">
                  <c:v>29.5</c:v>
                </c:pt>
                <c:pt idx="1">
                  <c:v>37.799999999999997</c:v>
                </c:pt>
                <c:pt idx="2">
                  <c:v>36.099999999999994</c:v>
                </c:pt>
                <c:pt idx="3">
                  <c:v>65.7</c:v>
                </c:pt>
                <c:pt idx="4">
                  <c:v>57.7</c:v>
                </c:pt>
                <c:pt idx="5">
                  <c:v>470.20000000000005</c:v>
                </c:pt>
                <c:pt idx="6">
                  <c:v>40</c:v>
                </c:pt>
                <c:pt idx="7">
                  <c:v>291.8</c:v>
                </c:pt>
                <c:pt idx="8">
                  <c:v>220.3</c:v>
                </c:pt>
                <c:pt idx="9">
                  <c:v>228.1</c:v>
                </c:pt>
                <c:pt idx="10">
                  <c:v>329.20000000000005</c:v>
                </c:pt>
                <c:pt idx="11">
                  <c:v>314</c:v>
                </c:pt>
                <c:pt idx="12">
                  <c:v>250.9</c:v>
                </c:pt>
                <c:pt idx="13">
                  <c:v>465.59999999999997</c:v>
                </c:pt>
                <c:pt idx="14">
                  <c:v>306.3</c:v>
                </c:pt>
                <c:pt idx="15">
                  <c:v>209.39999999999998</c:v>
                </c:pt>
                <c:pt idx="16">
                  <c:v>160.29999999999998</c:v>
                </c:pt>
                <c:pt idx="17">
                  <c:v>33.9</c:v>
                </c:pt>
                <c:pt idx="18">
                  <c:v>363.3</c:v>
                </c:pt>
                <c:pt idx="19">
                  <c:v>229.29999999999998</c:v>
                </c:pt>
                <c:pt idx="20">
                  <c:v>171.60000000000002</c:v>
                </c:pt>
                <c:pt idx="21">
                  <c:v>114.60000000000001</c:v>
                </c:pt>
                <c:pt idx="22">
                  <c:v>39.9</c:v>
                </c:pt>
                <c:pt idx="23">
                  <c:v>192.6</c:v>
                </c:pt>
                <c:pt idx="24">
                  <c:v>36</c:v>
                </c:pt>
                <c:pt idx="25">
                  <c:v>80.2</c:v>
                </c:pt>
                <c:pt idx="26">
                  <c:v>110.5</c:v>
                </c:pt>
                <c:pt idx="27">
                  <c:v>116.80000000000001</c:v>
                </c:pt>
                <c:pt idx="28">
                  <c:v>65.7</c:v>
                </c:pt>
                <c:pt idx="29">
                  <c:v>236.70000000000002</c:v>
                </c:pt>
                <c:pt idx="30">
                  <c:v>894.40000000000009</c:v>
                </c:pt>
                <c:pt idx="31">
                  <c:v>314.8</c:v>
                </c:pt>
                <c:pt idx="32">
                  <c:v>21.5</c:v>
                </c:pt>
                <c:pt idx="33">
                  <c:v>69.900000000000006</c:v>
                </c:pt>
                <c:pt idx="34">
                  <c:v>55.5</c:v>
                </c:pt>
                <c:pt idx="35">
                  <c:v>135.69999999999999</c:v>
                </c:pt>
                <c:pt idx="36">
                  <c:v>184.7</c:v>
                </c:pt>
                <c:pt idx="37">
                  <c:v>205.9</c:v>
                </c:pt>
                <c:pt idx="38">
                  <c:v>460.70000000000005</c:v>
                </c:pt>
                <c:pt idx="39">
                  <c:v>219.20000000000002</c:v>
                </c:pt>
                <c:pt idx="40">
                  <c:v>251.29999999999998</c:v>
                </c:pt>
                <c:pt idx="41">
                  <c:v>189.70000000000002</c:v>
                </c:pt>
                <c:pt idx="42">
                  <c:v>757.49999999999989</c:v>
                </c:pt>
                <c:pt idx="43">
                  <c:v>441.90000000000003</c:v>
                </c:pt>
                <c:pt idx="44">
                  <c:v>196.5</c:v>
                </c:pt>
                <c:pt idx="45">
                  <c:v>176.39999999999998</c:v>
                </c:pt>
                <c:pt idx="46">
                  <c:v>181.39999999999998</c:v>
                </c:pt>
                <c:pt idx="47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6-9E47-A3D4-2664CCA62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74608"/>
        <c:axId val="229456160"/>
      </c:barChart>
      <c:catAx>
        <c:axId val="2313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456160"/>
        <c:crosses val="autoZero"/>
        <c:auto val="1"/>
        <c:lblAlgn val="ctr"/>
        <c:lblOffset val="100"/>
        <c:noMultiLvlLbl val="0"/>
      </c:catAx>
      <c:valAx>
        <c:axId val="2294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37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9035523362450782E-2"/>
          <c:y val="0.12476058449101497"/>
          <c:w val="0.95146952327442968"/>
          <c:h val="0.41738293869734394"/>
        </c:manualLayout>
      </c:layout>
      <c:pieChart>
        <c:varyColors val="1"/>
        <c:ser>
          <c:idx val="0"/>
          <c:order val="0"/>
          <c:tx>
            <c:strRef>
              <c:f>'Ист справка '!$E$2</c:f>
              <c:strCache>
                <c:ptCount val="1"/>
                <c:pt idx="0">
                  <c:v>1990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1A-414E-93EF-6AEF80C11663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1A-414E-93EF-6AEF80C11663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1A-414E-93EF-6AEF80C11663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1A-414E-93EF-6AEF80C1166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1A-414E-93EF-6AEF80C116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'Ист справка '!$A$3:$A$7</c:f>
              <c:strCache>
                <c:ptCount val="5"/>
                <c:pt idx="0">
                  <c:v>земляника</c:v>
                </c:pt>
                <c:pt idx="1">
                  <c:v>малина</c:v>
                </c:pt>
                <c:pt idx="2">
                  <c:v>смородина</c:v>
                </c:pt>
                <c:pt idx="3">
                  <c:v>голубика</c:v>
                </c:pt>
                <c:pt idx="4">
                  <c:v>другие</c:v>
                </c:pt>
              </c:strCache>
            </c:strRef>
          </c:cat>
          <c:val>
            <c:numRef>
              <c:f>'Ист справка '!$E$3:$E$7</c:f>
              <c:numCache>
                <c:formatCode>General</c:formatCode>
                <c:ptCount val="5"/>
                <c:pt idx="0">
                  <c:v>2462167</c:v>
                </c:pt>
                <c:pt idx="1">
                  <c:v>303780</c:v>
                </c:pt>
                <c:pt idx="2">
                  <c:v>480170</c:v>
                </c:pt>
                <c:pt idx="3">
                  <c:v>135547</c:v>
                </c:pt>
                <c:pt idx="4">
                  <c:v>423072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1A-414E-93EF-6AEF80C1166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93954372641188"/>
          <c:y val="3.14945164822956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4410622775466479E-2"/>
          <c:y val="0.13591072865218692"/>
          <c:w val="0.94995016589548564"/>
          <c:h val="0.41581528223938796"/>
        </c:manualLayout>
      </c:layout>
      <c:pieChart>
        <c:varyColors val="1"/>
        <c:ser>
          <c:idx val="0"/>
          <c:order val="0"/>
          <c:tx>
            <c:strRef>
              <c:f>'Ист справка '!$G$2</c:f>
              <c:strCache>
                <c:ptCount val="1"/>
                <c:pt idx="0">
                  <c:v>2010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B7-7543-82F3-06F1C144527D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B7-7543-82F3-06F1C144527D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B7-7543-82F3-06F1C144527D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3B7-7543-82F3-06F1C144527D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3B7-7543-82F3-06F1C144527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3B7-7543-82F3-06F1C1445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'Ист справка '!$A$3:$A$7</c:f>
              <c:strCache>
                <c:ptCount val="5"/>
                <c:pt idx="0">
                  <c:v>земляника</c:v>
                </c:pt>
                <c:pt idx="1">
                  <c:v>малина</c:v>
                </c:pt>
                <c:pt idx="2">
                  <c:v>смородина</c:v>
                </c:pt>
                <c:pt idx="3">
                  <c:v>голубика</c:v>
                </c:pt>
                <c:pt idx="4">
                  <c:v>другие</c:v>
                </c:pt>
              </c:strCache>
            </c:strRef>
          </c:cat>
          <c:val>
            <c:numRef>
              <c:f>'Ист справка '!$G$3:$G$7</c:f>
              <c:numCache>
                <c:formatCode>General</c:formatCode>
                <c:ptCount val="5"/>
                <c:pt idx="0">
                  <c:v>6567872</c:v>
                </c:pt>
                <c:pt idx="1">
                  <c:v>521694</c:v>
                </c:pt>
                <c:pt idx="2">
                  <c:v>637282</c:v>
                </c:pt>
                <c:pt idx="3">
                  <c:v>323449</c:v>
                </c:pt>
                <c:pt idx="4">
                  <c:v>769929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B7-7543-82F3-06F1C144527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0683366650772108E-2"/>
          <c:y val="0.12446923997570233"/>
          <c:w val="0.9489039632468913"/>
          <c:h val="0.41490448324321932"/>
        </c:manualLayout>
      </c:layout>
      <c:pieChart>
        <c:varyColors val="1"/>
        <c:ser>
          <c:idx val="0"/>
          <c:order val="0"/>
          <c:tx>
            <c:strRef>
              <c:f>'Ист справка '!$H$2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72D-9B4D-A236-E6AC1ED50C1F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72D-9B4D-A236-E6AC1ED50C1F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72D-9B4D-A236-E6AC1ED50C1F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72D-9B4D-A236-E6AC1ED50C1F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72D-9B4D-A236-E6AC1ED50C1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000" b="1" i="0" baseline="0"/>
                      <a:t>7</a:t>
                    </a:r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2D-9B4D-A236-E6AC1ED50C1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000" b="1" i="0" baseline="0"/>
                      <a:t>7</a:t>
                    </a:r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2D-9B4D-A236-E6AC1ED50C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'Ист справка '!$A$3:$A$7</c:f>
              <c:strCache>
                <c:ptCount val="5"/>
                <c:pt idx="0">
                  <c:v>земляника</c:v>
                </c:pt>
                <c:pt idx="1">
                  <c:v>малина</c:v>
                </c:pt>
                <c:pt idx="2">
                  <c:v>смородина</c:v>
                </c:pt>
                <c:pt idx="3">
                  <c:v>голубика</c:v>
                </c:pt>
                <c:pt idx="4">
                  <c:v>другие</c:v>
                </c:pt>
              </c:strCache>
            </c:strRef>
          </c:cat>
          <c:val>
            <c:numRef>
              <c:f>'Ист справка '!$H$3:$H$7</c:f>
              <c:numCache>
                <c:formatCode>General</c:formatCode>
                <c:ptCount val="5"/>
                <c:pt idx="0">
                  <c:v>9118336</c:v>
                </c:pt>
                <c:pt idx="1">
                  <c:v>795249</c:v>
                </c:pt>
                <c:pt idx="2">
                  <c:v>655030</c:v>
                </c:pt>
                <c:pt idx="3">
                  <c:v>552505</c:v>
                </c:pt>
                <c:pt idx="4">
                  <c:v>984116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2D-9B4D-A236-E6AC1ED50C1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Мировой объем экспорта ягод (тонн, без малины</a:t>
            </a:r>
            <a:r>
              <a:rPr lang="en-US" dirty="0"/>
              <a:t>)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'Импорт-Экспорт'!$A$23</c:f>
              <c:strCache>
                <c:ptCount val="1"/>
                <c:pt idx="0">
                  <c:v>Крыжовник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strRef>
              <c:f>'Импорт-Экспорт'!$B$22:$BE$22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'Импорт-Экспорт'!$B$23:$BE$23</c:f>
              <c:numCache>
                <c:formatCode>General</c:formatCode>
                <c:ptCount val="56"/>
                <c:pt idx="0">
                  <c:v>578</c:v>
                </c:pt>
                <c:pt idx="1">
                  <c:v>321</c:v>
                </c:pt>
                <c:pt idx="2">
                  <c:v>291</c:v>
                </c:pt>
                <c:pt idx="3">
                  <c:v>500</c:v>
                </c:pt>
                <c:pt idx="4">
                  <c:v>863</c:v>
                </c:pt>
                <c:pt idx="5">
                  <c:v>560</c:v>
                </c:pt>
                <c:pt idx="6">
                  <c:v>490</c:v>
                </c:pt>
                <c:pt idx="7">
                  <c:v>848</c:v>
                </c:pt>
                <c:pt idx="8">
                  <c:v>965</c:v>
                </c:pt>
                <c:pt idx="9">
                  <c:v>1283</c:v>
                </c:pt>
                <c:pt idx="10">
                  <c:v>1557</c:v>
                </c:pt>
                <c:pt idx="11">
                  <c:v>2249</c:v>
                </c:pt>
                <c:pt idx="12">
                  <c:v>2589</c:v>
                </c:pt>
                <c:pt idx="13">
                  <c:v>2669</c:v>
                </c:pt>
                <c:pt idx="14">
                  <c:v>2690</c:v>
                </c:pt>
                <c:pt idx="15">
                  <c:v>3317</c:v>
                </c:pt>
                <c:pt idx="16">
                  <c:v>2444</c:v>
                </c:pt>
                <c:pt idx="17">
                  <c:v>3633</c:v>
                </c:pt>
                <c:pt idx="18">
                  <c:v>3030</c:v>
                </c:pt>
                <c:pt idx="19">
                  <c:v>4527</c:v>
                </c:pt>
                <c:pt idx="20">
                  <c:v>6634</c:v>
                </c:pt>
                <c:pt idx="21">
                  <c:v>5595</c:v>
                </c:pt>
                <c:pt idx="22">
                  <c:v>7386</c:v>
                </c:pt>
                <c:pt idx="23">
                  <c:v>9235</c:v>
                </c:pt>
                <c:pt idx="24">
                  <c:v>6909</c:v>
                </c:pt>
                <c:pt idx="25">
                  <c:v>5954</c:v>
                </c:pt>
                <c:pt idx="26">
                  <c:v>7922</c:v>
                </c:pt>
                <c:pt idx="27">
                  <c:v>5536</c:v>
                </c:pt>
                <c:pt idx="28">
                  <c:v>7250</c:v>
                </c:pt>
                <c:pt idx="29">
                  <c:v>7751</c:v>
                </c:pt>
                <c:pt idx="30">
                  <c:v>6300</c:v>
                </c:pt>
                <c:pt idx="31">
                  <c:v>4444</c:v>
                </c:pt>
                <c:pt idx="32">
                  <c:v>2996</c:v>
                </c:pt>
                <c:pt idx="33">
                  <c:v>3710</c:v>
                </c:pt>
                <c:pt idx="34">
                  <c:v>3093</c:v>
                </c:pt>
                <c:pt idx="35">
                  <c:v>4099</c:v>
                </c:pt>
                <c:pt idx="36">
                  <c:v>2624</c:v>
                </c:pt>
                <c:pt idx="37">
                  <c:v>5711</c:v>
                </c:pt>
                <c:pt idx="38">
                  <c:v>5787</c:v>
                </c:pt>
                <c:pt idx="39">
                  <c:v>4177</c:v>
                </c:pt>
                <c:pt idx="40">
                  <c:v>5137</c:v>
                </c:pt>
                <c:pt idx="41">
                  <c:v>4240</c:v>
                </c:pt>
                <c:pt idx="42">
                  <c:v>4425</c:v>
                </c:pt>
                <c:pt idx="43">
                  <c:v>3914</c:v>
                </c:pt>
                <c:pt idx="44">
                  <c:v>750</c:v>
                </c:pt>
                <c:pt idx="45">
                  <c:v>1786</c:v>
                </c:pt>
                <c:pt idx="46">
                  <c:v>416</c:v>
                </c:pt>
                <c:pt idx="47">
                  <c:v>178</c:v>
                </c:pt>
                <c:pt idx="48">
                  <c:v>343</c:v>
                </c:pt>
                <c:pt idx="49">
                  <c:v>155</c:v>
                </c:pt>
                <c:pt idx="50">
                  <c:v>215</c:v>
                </c:pt>
                <c:pt idx="51">
                  <c:v>1014</c:v>
                </c:pt>
                <c:pt idx="52">
                  <c:v>876</c:v>
                </c:pt>
                <c:pt idx="53">
                  <c:v>1770</c:v>
                </c:pt>
                <c:pt idx="54">
                  <c:v>1430</c:v>
                </c:pt>
                <c:pt idx="55">
                  <c:v>1662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D7-8C4A-A1EB-41FFC2E06594}"/>
            </c:ext>
          </c:extLst>
        </c:ser>
        <c:ser>
          <c:idx val="1"/>
          <c:order val="1"/>
          <c:tx>
            <c:strRef>
              <c:f>'Импорт-Экспорт'!$A$24</c:f>
              <c:strCache>
                <c:ptCount val="1"/>
                <c:pt idx="0">
                  <c:v>Смородина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strRef>
              <c:f>'Импорт-Экспорт'!$B$22:$BE$22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'Импорт-Экспорт'!$B$24:$BE$24</c:f>
              <c:numCache>
                <c:formatCode>General</c:formatCode>
                <c:ptCount val="56"/>
                <c:pt idx="0">
                  <c:v>7576</c:v>
                </c:pt>
                <c:pt idx="1">
                  <c:v>6226</c:v>
                </c:pt>
                <c:pt idx="2">
                  <c:v>6211</c:v>
                </c:pt>
                <c:pt idx="3">
                  <c:v>8895</c:v>
                </c:pt>
                <c:pt idx="4">
                  <c:v>7285</c:v>
                </c:pt>
                <c:pt idx="5">
                  <c:v>8822</c:v>
                </c:pt>
                <c:pt idx="6">
                  <c:v>9659</c:v>
                </c:pt>
                <c:pt idx="7">
                  <c:v>8913</c:v>
                </c:pt>
                <c:pt idx="8">
                  <c:v>8650</c:v>
                </c:pt>
                <c:pt idx="9">
                  <c:v>11961</c:v>
                </c:pt>
                <c:pt idx="10">
                  <c:v>10510</c:v>
                </c:pt>
                <c:pt idx="11">
                  <c:v>14040</c:v>
                </c:pt>
                <c:pt idx="12">
                  <c:v>14817</c:v>
                </c:pt>
                <c:pt idx="13">
                  <c:v>10049</c:v>
                </c:pt>
                <c:pt idx="14">
                  <c:v>8533</c:v>
                </c:pt>
                <c:pt idx="15">
                  <c:v>9054</c:v>
                </c:pt>
                <c:pt idx="16">
                  <c:v>6299</c:v>
                </c:pt>
                <c:pt idx="17">
                  <c:v>11651</c:v>
                </c:pt>
                <c:pt idx="18">
                  <c:v>7558</c:v>
                </c:pt>
                <c:pt idx="19">
                  <c:v>9816</c:v>
                </c:pt>
                <c:pt idx="20">
                  <c:v>11874</c:v>
                </c:pt>
                <c:pt idx="21">
                  <c:v>8960</c:v>
                </c:pt>
                <c:pt idx="22">
                  <c:v>14043</c:v>
                </c:pt>
                <c:pt idx="23">
                  <c:v>9098</c:v>
                </c:pt>
                <c:pt idx="24">
                  <c:v>8753</c:v>
                </c:pt>
                <c:pt idx="25">
                  <c:v>10363</c:v>
                </c:pt>
                <c:pt idx="26">
                  <c:v>6111</c:v>
                </c:pt>
                <c:pt idx="27">
                  <c:v>7106</c:v>
                </c:pt>
                <c:pt idx="28">
                  <c:v>5443</c:v>
                </c:pt>
                <c:pt idx="29">
                  <c:v>4696</c:v>
                </c:pt>
                <c:pt idx="30">
                  <c:v>28164</c:v>
                </c:pt>
                <c:pt idx="31">
                  <c:v>20846</c:v>
                </c:pt>
                <c:pt idx="32">
                  <c:v>25305</c:v>
                </c:pt>
                <c:pt idx="33">
                  <c:v>18951</c:v>
                </c:pt>
                <c:pt idx="34">
                  <c:v>23970</c:v>
                </c:pt>
                <c:pt idx="35">
                  <c:v>30255</c:v>
                </c:pt>
                <c:pt idx="36">
                  <c:v>21650</c:v>
                </c:pt>
                <c:pt idx="37">
                  <c:v>22665</c:v>
                </c:pt>
                <c:pt idx="38">
                  <c:v>10454</c:v>
                </c:pt>
                <c:pt idx="39">
                  <c:v>29971</c:v>
                </c:pt>
                <c:pt idx="40">
                  <c:v>30330</c:v>
                </c:pt>
                <c:pt idx="41">
                  <c:v>20621</c:v>
                </c:pt>
                <c:pt idx="42">
                  <c:v>24653</c:v>
                </c:pt>
                <c:pt idx="43">
                  <c:v>18195</c:v>
                </c:pt>
                <c:pt idx="44">
                  <c:v>17118</c:v>
                </c:pt>
                <c:pt idx="45">
                  <c:v>12339</c:v>
                </c:pt>
                <c:pt idx="46">
                  <c:v>11879</c:v>
                </c:pt>
                <c:pt idx="47">
                  <c:v>15455</c:v>
                </c:pt>
                <c:pt idx="48">
                  <c:v>13579</c:v>
                </c:pt>
                <c:pt idx="49">
                  <c:v>15453</c:v>
                </c:pt>
                <c:pt idx="50">
                  <c:v>15217</c:v>
                </c:pt>
                <c:pt idx="51">
                  <c:v>17347</c:v>
                </c:pt>
                <c:pt idx="52">
                  <c:v>12689</c:v>
                </c:pt>
                <c:pt idx="53">
                  <c:v>13291</c:v>
                </c:pt>
                <c:pt idx="54">
                  <c:v>13156</c:v>
                </c:pt>
                <c:pt idx="55">
                  <c:v>11696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D7-8C4A-A1EB-41FFC2E06594}"/>
            </c:ext>
          </c:extLst>
        </c:ser>
        <c:ser>
          <c:idx val="2"/>
          <c:order val="2"/>
          <c:tx>
            <c:strRef>
              <c:f>'Импорт-Экспорт'!$A$25</c:f>
              <c:strCache>
                <c:ptCount val="1"/>
                <c:pt idx="0">
                  <c:v>Клюква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'Импорт-Экспорт'!$B$22:$BE$22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'Импорт-Экспорт'!$B$25:$BE$25</c:f>
              <c:numCache>
                <c:formatCode>General</c:formatCode>
                <c:ptCount val="56"/>
                <c:pt idx="0">
                  <c:v>2</c:v>
                </c:pt>
                <c:pt idx="1">
                  <c:v>4</c:v>
                </c:pt>
                <c:pt idx="2">
                  <c:v>79</c:v>
                </c:pt>
                <c:pt idx="3">
                  <c:v>3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146</c:v>
                </c:pt>
                <c:pt idx="8">
                  <c:v>59</c:v>
                </c:pt>
                <c:pt idx="9">
                  <c:v>52</c:v>
                </c:pt>
                <c:pt idx="10">
                  <c:v>0</c:v>
                </c:pt>
                <c:pt idx="11">
                  <c:v>7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117</c:v>
                </c:pt>
                <c:pt idx="16">
                  <c:v>370</c:v>
                </c:pt>
                <c:pt idx="17">
                  <c:v>461</c:v>
                </c:pt>
                <c:pt idx="18">
                  <c:v>685</c:v>
                </c:pt>
                <c:pt idx="19">
                  <c:v>417</c:v>
                </c:pt>
                <c:pt idx="20">
                  <c:v>195</c:v>
                </c:pt>
                <c:pt idx="21">
                  <c:v>137</c:v>
                </c:pt>
                <c:pt idx="22">
                  <c:v>284</c:v>
                </c:pt>
                <c:pt idx="23">
                  <c:v>145</c:v>
                </c:pt>
                <c:pt idx="24">
                  <c:v>271</c:v>
                </c:pt>
                <c:pt idx="25">
                  <c:v>400</c:v>
                </c:pt>
                <c:pt idx="26">
                  <c:v>265</c:v>
                </c:pt>
                <c:pt idx="27">
                  <c:v>791</c:v>
                </c:pt>
                <c:pt idx="28">
                  <c:v>6498</c:v>
                </c:pt>
                <c:pt idx="29">
                  <c:v>6381</c:v>
                </c:pt>
                <c:pt idx="30">
                  <c:v>5066</c:v>
                </c:pt>
                <c:pt idx="31">
                  <c:v>6346</c:v>
                </c:pt>
                <c:pt idx="32">
                  <c:v>11782</c:v>
                </c:pt>
                <c:pt idx="33">
                  <c:v>7636</c:v>
                </c:pt>
                <c:pt idx="34">
                  <c:v>9490</c:v>
                </c:pt>
                <c:pt idx="35">
                  <c:v>14030</c:v>
                </c:pt>
                <c:pt idx="36">
                  <c:v>12055</c:v>
                </c:pt>
                <c:pt idx="37">
                  <c:v>18891</c:v>
                </c:pt>
                <c:pt idx="38">
                  <c:v>11352</c:v>
                </c:pt>
                <c:pt idx="39">
                  <c:v>39616</c:v>
                </c:pt>
                <c:pt idx="40">
                  <c:v>42435</c:v>
                </c:pt>
                <c:pt idx="41">
                  <c:v>55258</c:v>
                </c:pt>
                <c:pt idx="42">
                  <c:v>62714</c:v>
                </c:pt>
                <c:pt idx="43">
                  <c:v>66652</c:v>
                </c:pt>
                <c:pt idx="44">
                  <c:v>69353</c:v>
                </c:pt>
                <c:pt idx="45">
                  <c:v>79745</c:v>
                </c:pt>
                <c:pt idx="46">
                  <c:v>87963</c:v>
                </c:pt>
                <c:pt idx="47">
                  <c:v>98029</c:v>
                </c:pt>
                <c:pt idx="48">
                  <c:v>99327</c:v>
                </c:pt>
                <c:pt idx="49">
                  <c:v>106747</c:v>
                </c:pt>
                <c:pt idx="50">
                  <c:v>125503</c:v>
                </c:pt>
                <c:pt idx="51">
                  <c:v>144170</c:v>
                </c:pt>
                <c:pt idx="52">
                  <c:v>160215</c:v>
                </c:pt>
                <c:pt idx="53">
                  <c:v>161310</c:v>
                </c:pt>
                <c:pt idx="54">
                  <c:v>172788</c:v>
                </c:pt>
                <c:pt idx="55">
                  <c:v>200923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D7-8C4A-A1EB-41FFC2E06594}"/>
            </c:ext>
          </c:extLst>
        </c:ser>
        <c:ser>
          <c:idx val="3"/>
          <c:order val="3"/>
          <c:tx>
            <c:strRef>
              <c:f>'Импорт-Экспорт'!$A$26</c:f>
              <c:strCache>
                <c:ptCount val="1"/>
                <c:pt idx="0">
                  <c:v>Голубика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strRef>
              <c:f>'Импорт-Экспорт'!$B$22:$BE$22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'Импорт-Экспорт'!$B$26:$BE$26</c:f>
              <c:numCache>
                <c:formatCode>General</c:formatCode>
                <c:ptCount val="56"/>
                <c:pt idx="0">
                  <c:v>12934</c:v>
                </c:pt>
                <c:pt idx="1">
                  <c:v>7959</c:v>
                </c:pt>
                <c:pt idx="2">
                  <c:v>13239</c:v>
                </c:pt>
                <c:pt idx="3">
                  <c:v>11023</c:v>
                </c:pt>
                <c:pt idx="4">
                  <c:v>9907</c:v>
                </c:pt>
                <c:pt idx="5">
                  <c:v>17717</c:v>
                </c:pt>
                <c:pt idx="6">
                  <c:v>10765</c:v>
                </c:pt>
                <c:pt idx="7">
                  <c:v>8753</c:v>
                </c:pt>
                <c:pt idx="8">
                  <c:v>6891</c:v>
                </c:pt>
                <c:pt idx="9">
                  <c:v>7123</c:v>
                </c:pt>
                <c:pt idx="10">
                  <c:v>2970</c:v>
                </c:pt>
                <c:pt idx="11">
                  <c:v>5810</c:v>
                </c:pt>
                <c:pt idx="12">
                  <c:v>4825</c:v>
                </c:pt>
                <c:pt idx="13">
                  <c:v>2844</c:v>
                </c:pt>
                <c:pt idx="14">
                  <c:v>3141</c:v>
                </c:pt>
                <c:pt idx="15">
                  <c:v>2759</c:v>
                </c:pt>
                <c:pt idx="16">
                  <c:v>4798</c:v>
                </c:pt>
                <c:pt idx="17">
                  <c:v>6251</c:v>
                </c:pt>
                <c:pt idx="18">
                  <c:v>7349</c:v>
                </c:pt>
                <c:pt idx="19">
                  <c:v>6659</c:v>
                </c:pt>
                <c:pt idx="20">
                  <c:v>8374</c:v>
                </c:pt>
                <c:pt idx="21">
                  <c:v>12972</c:v>
                </c:pt>
                <c:pt idx="22">
                  <c:v>12235</c:v>
                </c:pt>
                <c:pt idx="23">
                  <c:v>9536</c:v>
                </c:pt>
                <c:pt idx="24">
                  <c:v>10373</c:v>
                </c:pt>
                <c:pt idx="25">
                  <c:v>14272</c:v>
                </c:pt>
                <c:pt idx="26">
                  <c:v>19538</c:v>
                </c:pt>
                <c:pt idx="27">
                  <c:v>17640</c:v>
                </c:pt>
                <c:pt idx="28">
                  <c:v>9924</c:v>
                </c:pt>
                <c:pt idx="29">
                  <c:v>27491</c:v>
                </c:pt>
                <c:pt idx="30">
                  <c:v>23590</c:v>
                </c:pt>
                <c:pt idx="31">
                  <c:v>17905</c:v>
                </c:pt>
                <c:pt idx="32">
                  <c:v>19317</c:v>
                </c:pt>
                <c:pt idx="33">
                  <c:v>20774</c:v>
                </c:pt>
                <c:pt idx="34">
                  <c:v>17285</c:v>
                </c:pt>
                <c:pt idx="35">
                  <c:v>19034</c:v>
                </c:pt>
                <c:pt idx="36">
                  <c:v>14596</c:v>
                </c:pt>
                <c:pt idx="37">
                  <c:v>15565</c:v>
                </c:pt>
                <c:pt idx="38">
                  <c:v>26422</c:v>
                </c:pt>
                <c:pt idx="39">
                  <c:v>43425</c:v>
                </c:pt>
                <c:pt idx="40">
                  <c:v>62892</c:v>
                </c:pt>
                <c:pt idx="41">
                  <c:v>65048</c:v>
                </c:pt>
                <c:pt idx="42">
                  <c:v>65565</c:v>
                </c:pt>
                <c:pt idx="43">
                  <c:v>69897</c:v>
                </c:pt>
                <c:pt idx="44">
                  <c:v>78149</c:v>
                </c:pt>
                <c:pt idx="45">
                  <c:v>76750</c:v>
                </c:pt>
                <c:pt idx="46">
                  <c:v>84502</c:v>
                </c:pt>
                <c:pt idx="47">
                  <c:v>105958</c:v>
                </c:pt>
                <c:pt idx="48">
                  <c:v>121625</c:v>
                </c:pt>
                <c:pt idx="49">
                  <c:v>153319</c:v>
                </c:pt>
                <c:pt idx="50">
                  <c:v>162098</c:v>
                </c:pt>
                <c:pt idx="51">
                  <c:v>196376</c:v>
                </c:pt>
                <c:pt idx="52">
                  <c:v>193557</c:v>
                </c:pt>
                <c:pt idx="53">
                  <c:v>213328</c:v>
                </c:pt>
                <c:pt idx="54">
                  <c:v>227939</c:v>
                </c:pt>
                <c:pt idx="55">
                  <c:v>248885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D7-8C4A-A1EB-41FFC2E06594}"/>
            </c:ext>
          </c:extLst>
        </c:ser>
        <c:ser>
          <c:idx val="4"/>
          <c:order val="4"/>
          <c:tx>
            <c:strRef>
              <c:f>'Импорт-Экспорт'!$A$27</c:f>
              <c:strCache>
                <c:ptCount val="1"/>
                <c:pt idx="0">
                  <c:v>Земляника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'Импорт-Экспорт'!$B$22:$BE$22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'Импорт-Экспорт'!$B$27:$BE$27</c:f>
              <c:numCache>
                <c:formatCode>General</c:formatCode>
                <c:ptCount val="56"/>
                <c:pt idx="0">
                  <c:v>40953</c:v>
                </c:pt>
                <c:pt idx="1">
                  <c:v>36120</c:v>
                </c:pt>
                <c:pt idx="2">
                  <c:v>34611</c:v>
                </c:pt>
                <c:pt idx="3">
                  <c:v>51875</c:v>
                </c:pt>
                <c:pt idx="4">
                  <c:v>59409</c:v>
                </c:pt>
                <c:pt idx="5">
                  <c:v>65422</c:v>
                </c:pt>
                <c:pt idx="6">
                  <c:v>81106</c:v>
                </c:pt>
                <c:pt idx="7">
                  <c:v>65043</c:v>
                </c:pt>
                <c:pt idx="8">
                  <c:v>93251</c:v>
                </c:pt>
                <c:pt idx="9">
                  <c:v>103756</c:v>
                </c:pt>
                <c:pt idx="10">
                  <c:v>105804</c:v>
                </c:pt>
                <c:pt idx="11">
                  <c:v>126958</c:v>
                </c:pt>
                <c:pt idx="12">
                  <c:v>151436</c:v>
                </c:pt>
                <c:pt idx="13">
                  <c:v>152163</c:v>
                </c:pt>
                <c:pt idx="14">
                  <c:v>131173</c:v>
                </c:pt>
                <c:pt idx="15">
                  <c:v>135390</c:v>
                </c:pt>
                <c:pt idx="16">
                  <c:v>150350</c:v>
                </c:pt>
                <c:pt idx="17">
                  <c:v>176849</c:v>
                </c:pt>
                <c:pt idx="18">
                  <c:v>183353</c:v>
                </c:pt>
                <c:pt idx="19">
                  <c:v>166389</c:v>
                </c:pt>
                <c:pt idx="20">
                  <c:v>124543</c:v>
                </c:pt>
                <c:pt idx="21">
                  <c:v>128958</c:v>
                </c:pt>
                <c:pt idx="22">
                  <c:v>143955</c:v>
                </c:pt>
                <c:pt idx="23">
                  <c:v>156862</c:v>
                </c:pt>
                <c:pt idx="24">
                  <c:v>168983</c:v>
                </c:pt>
                <c:pt idx="25">
                  <c:v>189603</c:v>
                </c:pt>
                <c:pt idx="26">
                  <c:v>257304</c:v>
                </c:pt>
                <c:pt idx="27">
                  <c:v>255457</c:v>
                </c:pt>
                <c:pt idx="28">
                  <c:v>259729</c:v>
                </c:pt>
                <c:pt idx="29">
                  <c:v>269571</c:v>
                </c:pt>
                <c:pt idx="30">
                  <c:v>323728</c:v>
                </c:pt>
                <c:pt idx="31">
                  <c:v>302929</c:v>
                </c:pt>
                <c:pt idx="32">
                  <c:v>344761</c:v>
                </c:pt>
                <c:pt idx="33">
                  <c:v>392660</c:v>
                </c:pt>
                <c:pt idx="34">
                  <c:v>431410</c:v>
                </c:pt>
                <c:pt idx="35">
                  <c:v>404419</c:v>
                </c:pt>
                <c:pt idx="36">
                  <c:v>421451</c:v>
                </c:pt>
                <c:pt idx="37">
                  <c:v>461492</c:v>
                </c:pt>
                <c:pt idx="38">
                  <c:v>505943</c:v>
                </c:pt>
                <c:pt idx="39">
                  <c:v>468704</c:v>
                </c:pt>
                <c:pt idx="40">
                  <c:v>469535</c:v>
                </c:pt>
                <c:pt idx="41">
                  <c:v>463098</c:v>
                </c:pt>
                <c:pt idx="42">
                  <c:v>522747</c:v>
                </c:pt>
                <c:pt idx="43">
                  <c:v>535178</c:v>
                </c:pt>
                <c:pt idx="44">
                  <c:v>603405</c:v>
                </c:pt>
                <c:pt idx="45">
                  <c:v>621627</c:v>
                </c:pt>
                <c:pt idx="46">
                  <c:v>604561</c:v>
                </c:pt>
                <c:pt idx="47">
                  <c:v>616299</c:v>
                </c:pt>
                <c:pt idx="48">
                  <c:v>714684</c:v>
                </c:pt>
                <c:pt idx="49">
                  <c:v>817118</c:v>
                </c:pt>
                <c:pt idx="50">
                  <c:v>770062</c:v>
                </c:pt>
                <c:pt idx="51">
                  <c:v>852369</c:v>
                </c:pt>
                <c:pt idx="52">
                  <c:v>839151</c:v>
                </c:pt>
                <c:pt idx="53">
                  <c:v>858479</c:v>
                </c:pt>
                <c:pt idx="54">
                  <c:v>884778</c:v>
                </c:pt>
                <c:pt idx="55">
                  <c:v>853214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D7-8C4A-A1EB-41FFC2E06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9818512"/>
        <c:axId val="1994130480"/>
      </c:areaChart>
      <c:catAx>
        <c:axId val="198981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4130480"/>
        <c:crosses val="autoZero"/>
        <c:auto val="1"/>
        <c:lblAlgn val="ctr"/>
        <c:lblOffset val="100"/>
        <c:noMultiLvlLbl val="0"/>
      </c:catAx>
      <c:valAx>
        <c:axId val="199413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98185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Мировая стоимость экспорта ягод (</a:t>
            </a:r>
            <a:r>
              <a:rPr lang="en-US"/>
              <a:t>USD</a:t>
            </a:r>
            <a:r>
              <a:rPr lang="ru-RU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'Импорт-Экспорт'!$A$32</c:f>
              <c:strCache>
                <c:ptCount val="1"/>
                <c:pt idx="0">
                  <c:v>Крыжовник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'Импорт-Экспорт'!$B$32:$BE$32</c:f>
              <c:numCache>
                <c:formatCode>General</c:formatCode>
                <c:ptCount val="56"/>
                <c:pt idx="0">
                  <c:v>115</c:v>
                </c:pt>
                <c:pt idx="1">
                  <c:v>69</c:v>
                </c:pt>
                <c:pt idx="2">
                  <c:v>60</c:v>
                </c:pt>
                <c:pt idx="3">
                  <c:v>108</c:v>
                </c:pt>
                <c:pt idx="4">
                  <c:v>183</c:v>
                </c:pt>
                <c:pt idx="5">
                  <c:v>120</c:v>
                </c:pt>
                <c:pt idx="6">
                  <c:v>110</c:v>
                </c:pt>
                <c:pt idx="7">
                  <c:v>200</c:v>
                </c:pt>
                <c:pt idx="8">
                  <c:v>230</c:v>
                </c:pt>
                <c:pt idx="9">
                  <c:v>300</c:v>
                </c:pt>
                <c:pt idx="10">
                  <c:v>335</c:v>
                </c:pt>
                <c:pt idx="11">
                  <c:v>542</c:v>
                </c:pt>
                <c:pt idx="12">
                  <c:v>857</c:v>
                </c:pt>
                <c:pt idx="13">
                  <c:v>1017</c:v>
                </c:pt>
                <c:pt idx="14">
                  <c:v>969</c:v>
                </c:pt>
                <c:pt idx="15">
                  <c:v>1579</c:v>
                </c:pt>
                <c:pt idx="16">
                  <c:v>1603</c:v>
                </c:pt>
                <c:pt idx="17">
                  <c:v>2930</c:v>
                </c:pt>
                <c:pt idx="18">
                  <c:v>1885</c:v>
                </c:pt>
                <c:pt idx="19">
                  <c:v>1719</c:v>
                </c:pt>
                <c:pt idx="20">
                  <c:v>11733</c:v>
                </c:pt>
                <c:pt idx="21">
                  <c:v>3067</c:v>
                </c:pt>
                <c:pt idx="22">
                  <c:v>4212</c:v>
                </c:pt>
                <c:pt idx="23">
                  <c:v>4602</c:v>
                </c:pt>
                <c:pt idx="24">
                  <c:v>3921</c:v>
                </c:pt>
                <c:pt idx="25">
                  <c:v>4098</c:v>
                </c:pt>
                <c:pt idx="26">
                  <c:v>6196</c:v>
                </c:pt>
                <c:pt idx="27">
                  <c:v>4045</c:v>
                </c:pt>
                <c:pt idx="28">
                  <c:v>4826</c:v>
                </c:pt>
                <c:pt idx="29">
                  <c:v>4625</c:v>
                </c:pt>
                <c:pt idx="30">
                  <c:v>3415</c:v>
                </c:pt>
                <c:pt idx="31">
                  <c:v>2466</c:v>
                </c:pt>
                <c:pt idx="32">
                  <c:v>967</c:v>
                </c:pt>
                <c:pt idx="33">
                  <c:v>2997</c:v>
                </c:pt>
                <c:pt idx="34">
                  <c:v>1297</c:v>
                </c:pt>
                <c:pt idx="35">
                  <c:v>2426</c:v>
                </c:pt>
                <c:pt idx="36">
                  <c:v>2317</c:v>
                </c:pt>
                <c:pt idx="37">
                  <c:v>6060</c:v>
                </c:pt>
                <c:pt idx="38">
                  <c:v>4789</c:v>
                </c:pt>
                <c:pt idx="39">
                  <c:v>2976</c:v>
                </c:pt>
                <c:pt idx="40">
                  <c:v>3178</c:v>
                </c:pt>
                <c:pt idx="41">
                  <c:v>2954</c:v>
                </c:pt>
                <c:pt idx="42">
                  <c:v>5143</c:v>
                </c:pt>
                <c:pt idx="43">
                  <c:v>2631</c:v>
                </c:pt>
                <c:pt idx="44">
                  <c:v>425</c:v>
                </c:pt>
                <c:pt idx="45">
                  <c:v>991</c:v>
                </c:pt>
                <c:pt idx="46">
                  <c:v>1126</c:v>
                </c:pt>
                <c:pt idx="47">
                  <c:v>1078</c:v>
                </c:pt>
                <c:pt idx="48">
                  <c:v>928</c:v>
                </c:pt>
                <c:pt idx="49">
                  <c:v>1179</c:v>
                </c:pt>
                <c:pt idx="50">
                  <c:v>2435</c:v>
                </c:pt>
                <c:pt idx="51">
                  <c:v>3763</c:v>
                </c:pt>
                <c:pt idx="52">
                  <c:v>3673</c:v>
                </c:pt>
                <c:pt idx="53">
                  <c:v>4262</c:v>
                </c:pt>
                <c:pt idx="54">
                  <c:v>2041</c:v>
                </c:pt>
                <c:pt idx="55">
                  <c:v>1421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3F-9144-8F28-5D69DE786888}"/>
            </c:ext>
          </c:extLst>
        </c:ser>
        <c:ser>
          <c:idx val="1"/>
          <c:order val="1"/>
          <c:tx>
            <c:strRef>
              <c:f>'Импорт-Экспорт'!$A$33</c:f>
              <c:strCache>
                <c:ptCount val="1"/>
                <c:pt idx="0">
                  <c:v>Смородина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'Импорт-Экспорт'!$B$33:$BE$33</c:f>
              <c:numCache>
                <c:formatCode>General</c:formatCode>
                <c:ptCount val="56"/>
                <c:pt idx="0">
                  <c:v>2447</c:v>
                </c:pt>
                <c:pt idx="1">
                  <c:v>2833</c:v>
                </c:pt>
                <c:pt idx="2">
                  <c:v>2037</c:v>
                </c:pt>
                <c:pt idx="3">
                  <c:v>3306</c:v>
                </c:pt>
                <c:pt idx="4">
                  <c:v>2735</c:v>
                </c:pt>
                <c:pt idx="5">
                  <c:v>4612</c:v>
                </c:pt>
                <c:pt idx="6">
                  <c:v>4759</c:v>
                </c:pt>
                <c:pt idx="7">
                  <c:v>4059</c:v>
                </c:pt>
                <c:pt idx="8">
                  <c:v>4767</c:v>
                </c:pt>
                <c:pt idx="9">
                  <c:v>7515</c:v>
                </c:pt>
                <c:pt idx="10">
                  <c:v>6076</c:v>
                </c:pt>
                <c:pt idx="11">
                  <c:v>8782</c:v>
                </c:pt>
                <c:pt idx="12">
                  <c:v>10936</c:v>
                </c:pt>
                <c:pt idx="13">
                  <c:v>8293</c:v>
                </c:pt>
                <c:pt idx="14">
                  <c:v>6824</c:v>
                </c:pt>
                <c:pt idx="15">
                  <c:v>11386</c:v>
                </c:pt>
                <c:pt idx="16">
                  <c:v>10083</c:v>
                </c:pt>
                <c:pt idx="17">
                  <c:v>16604</c:v>
                </c:pt>
                <c:pt idx="18">
                  <c:v>10355</c:v>
                </c:pt>
                <c:pt idx="19">
                  <c:v>9322</c:v>
                </c:pt>
                <c:pt idx="20">
                  <c:v>10491</c:v>
                </c:pt>
                <c:pt idx="21">
                  <c:v>7312</c:v>
                </c:pt>
                <c:pt idx="22">
                  <c:v>9474</c:v>
                </c:pt>
                <c:pt idx="23">
                  <c:v>4030</c:v>
                </c:pt>
                <c:pt idx="24">
                  <c:v>3885</c:v>
                </c:pt>
                <c:pt idx="25">
                  <c:v>5327</c:v>
                </c:pt>
                <c:pt idx="26">
                  <c:v>6247</c:v>
                </c:pt>
                <c:pt idx="27">
                  <c:v>7511</c:v>
                </c:pt>
                <c:pt idx="28">
                  <c:v>6951</c:v>
                </c:pt>
                <c:pt idx="29">
                  <c:v>7183</c:v>
                </c:pt>
                <c:pt idx="30">
                  <c:v>22526</c:v>
                </c:pt>
                <c:pt idx="31">
                  <c:v>16462</c:v>
                </c:pt>
                <c:pt idx="32">
                  <c:v>20148</c:v>
                </c:pt>
                <c:pt idx="33">
                  <c:v>11507</c:v>
                </c:pt>
                <c:pt idx="34">
                  <c:v>19533</c:v>
                </c:pt>
                <c:pt idx="35">
                  <c:v>21172</c:v>
                </c:pt>
                <c:pt idx="36">
                  <c:v>15827</c:v>
                </c:pt>
                <c:pt idx="37">
                  <c:v>21823</c:v>
                </c:pt>
                <c:pt idx="38">
                  <c:v>14004</c:v>
                </c:pt>
                <c:pt idx="39">
                  <c:v>38669</c:v>
                </c:pt>
                <c:pt idx="40">
                  <c:v>25860</c:v>
                </c:pt>
                <c:pt idx="41">
                  <c:v>18475</c:v>
                </c:pt>
                <c:pt idx="42">
                  <c:v>26185</c:v>
                </c:pt>
                <c:pt idx="43">
                  <c:v>20794</c:v>
                </c:pt>
                <c:pt idx="44">
                  <c:v>21106</c:v>
                </c:pt>
                <c:pt idx="45">
                  <c:v>22327</c:v>
                </c:pt>
                <c:pt idx="46">
                  <c:v>32187</c:v>
                </c:pt>
                <c:pt idx="47">
                  <c:v>36230</c:v>
                </c:pt>
                <c:pt idx="48">
                  <c:v>31155</c:v>
                </c:pt>
                <c:pt idx="49">
                  <c:v>34222</c:v>
                </c:pt>
                <c:pt idx="50">
                  <c:v>43054</c:v>
                </c:pt>
                <c:pt idx="51">
                  <c:v>37042</c:v>
                </c:pt>
                <c:pt idx="52">
                  <c:v>32946</c:v>
                </c:pt>
                <c:pt idx="53">
                  <c:v>41292</c:v>
                </c:pt>
                <c:pt idx="54">
                  <c:v>43099</c:v>
                </c:pt>
                <c:pt idx="55">
                  <c:v>45800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3F-9144-8F28-5D69DE786888}"/>
            </c:ext>
          </c:extLst>
        </c:ser>
        <c:ser>
          <c:idx val="2"/>
          <c:order val="2"/>
          <c:tx>
            <c:strRef>
              <c:f>'Импорт-Экспорт'!$A$34</c:f>
              <c:strCache>
                <c:ptCount val="1"/>
                <c:pt idx="0">
                  <c:v>Голубика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'Импорт-Экспорт'!$B$34:$BE$34</c:f>
              <c:numCache>
                <c:formatCode>General</c:formatCode>
                <c:ptCount val="56"/>
                <c:pt idx="0">
                  <c:v>2734</c:v>
                </c:pt>
                <c:pt idx="1">
                  <c:v>2007</c:v>
                </c:pt>
                <c:pt idx="2">
                  <c:v>3354</c:v>
                </c:pt>
                <c:pt idx="3">
                  <c:v>3475</c:v>
                </c:pt>
                <c:pt idx="4">
                  <c:v>3375</c:v>
                </c:pt>
                <c:pt idx="5">
                  <c:v>5971</c:v>
                </c:pt>
                <c:pt idx="6">
                  <c:v>3273</c:v>
                </c:pt>
                <c:pt idx="7">
                  <c:v>3060</c:v>
                </c:pt>
                <c:pt idx="8">
                  <c:v>2825</c:v>
                </c:pt>
                <c:pt idx="9">
                  <c:v>3621</c:v>
                </c:pt>
                <c:pt idx="10">
                  <c:v>1376</c:v>
                </c:pt>
                <c:pt idx="11">
                  <c:v>3582</c:v>
                </c:pt>
                <c:pt idx="12">
                  <c:v>4045</c:v>
                </c:pt>
                <c:pt idx="13">
                  <c:v>2216</c:v>
                </c:pt>
                <c:pt idx="14">
                  <c:v>2173</c:v>
                </c:pt>
                <c:pt idx="15">
                  <c:v>2725</c:v>
                </c:pt>
                <c:pt idx="16">
                  <c:v>6582</c:v>
                </c:pt>
                <c:pt idx="17">
                  <c:v>6224</c:v>
                </c:pt>
                <c:pt idx="18">
                  <c:v>7237</c:v>
                </c:pt>
                <c:pt idx="19">
                  <c:v>6940</c:v>
                </c:pt>
                <c:pt idx="20">
                  <c:v>9194</c:v>
                </c:pt>
                <c:pt idx="21">
                  <c:v>14098</c:v>
                </c:pt>
                <c:pt idx="22">
                  <c:v>13045</c:v>
                </c:pt>
                <c:pt idx="23">
                  <c:v>8546</c:v>
                </c:pt>
                <c:pt idx="24">
                  <c:v>9989</c:v>
                </c:pt>
                <c:pt idx="25">
                  <c:v>11914</c:v>
                </c:pt>
                <c:pt idx="26">
                  <c:v>18335</c:v>
                </c:pt>
                <c:pt idx="27">
                  <c:v>27660</c:v>
                </c:pt>
                <c:pt idx="28">
                  <c:v>11635</c:v>
                </c:pt>
                <c:pt idx="29">
                  <c:v>26332</c:v>
                </c:pt>
                <c:pt idx="30">
                  <c:v>26617</c:v>
                </c:pt>
                <c:pt idx="31">
                  <c:v>34969</c:v>
                </c:pt>
                <c:pt idx="32">
                  <c:v>28608</c:v>
                </c:pt>
                <c:pt idx="33">
                  <c:v>31624</c:v>
                </c:pt>
                <c:pt idx="34">
                  <c:v>34517</c:v>
                </c:pt>
                <c:pt idx="35">
                  <c:v>38270</c:v>
                </c:pt>
                <c:pt idx="36">
                  <c:v>30307</c:v>
                </c:pt>
                <c:pt idx="37">
                  <c:v>33641</c:v>
                </c:pt>
                <c:pt idx="38">
                  <c:v>51391</c:v>
                </c:pt>
                <c:pt idx="39">
                  <c:v>69274</c:v>
                </c:pt>
                <c:pt idx="40">
                  <c:v>98036</c:v>
                </c:pt>
                <c:pt idx="41">
                  <c:v>119294</c:v>
                </c:pt>
                <c:pt idx="42">
                  <c:v>99554</c:v>
                </c:pt>
                <c:pt idx="43">
                  <c:v>128544</c:v>
                </c:pt>
                <c:pt idx="44">
                  <c:v>172550</c:v>
                </c:pt>
                <c:pt idx="45">
                  <c:v>182398</c:v>
                </c:pt>
                <c:pt idx="46">
                  <c:v>243172</c:v>
                </c:pt>
                <c:pt idx="47">
                  <c:v>279078</c:v>
                </c:pt>
                <c:pt idx="48">
                  <c:v>286657</c:v>
                </c:pt>
                <c:pt idx="49">
                  <c:v>370846</c:v>
                </c:pt>
                <c:pt idx="50">
                  <c:v>450108</c:v>
                </c:pt>
                <c:pt idx="51">
                  <c:v>567786</c:v>
                </c:pt>
                <c:pt idx="52">
                  <c:v>616126</c:v>
                </c:pt>
                <c:pt idx="53">
                  <c:v>608592</c:v>
                </c:pt>
                <c:pt idx="54">
                  <c:v>641606</c:v>
                </c:pt>
                <c:pt idx="55">
                  <c:v>744866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3F-9144-8F28-5D69DE786888}"/>
            </c:ext>
          </c:extLst>
        </c:ser>
        <c:ser>
          <c:idx val="3"/>
          <c:order val="3"/>
          <c:tx>
            <c:strRef>
              <c:f>'Импорт-Экспорт'!$A$35</c:f>
              <c:strCache>
                <c:ptCount val="1"/>
                <c:pt idx="0">
                  <c:v>Клюква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'Импорт-Экспорт'!$B$35:$BE$35</c:f>
              <c:numCache>
                <c:formatCode>General</c:formatCode>
                <c:ptCount val="56"/>
                <c:pt idx="0">
                  <c:v>0</c:v>
                </c:pt>
                <c:pt idx="1">
                  <c:v>2</c:v>
                </c:pt>
                <c:pt idx="2">
                  <c:v>35</c:v>
                </c:pt>
                <c:pt idx="3">
                  <c:v>1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73</c:v>
                </c:pt>
                <c:pt idx="8">
                  <c:v>49</c:v>
                </c:pt>
                <c:pt idx="9">
                  <c:v>46</c:v>
                </c:pt>
                <c:pt idx="10">
                  <c:v>0</c:v>
                </c:pt>
                <c:pt idx="11">
                  <c:v>5</c:v>
                </c:pt>
                <c:pt idx="12">
                  <c:v>2</c:v>
                </c:pt>
                <c:pt idx="13">
                  <c:v>0</c:v>
                </c:pt>
                <c:pt idx="14">
                  <c:v>4</c:v>
                </c:pt>
                <c:pt idx="15">
                  <c:v>166</c:v>
                </c:pt>
                <c:pt idx="16">
                  <c:v>94</c:v>
                </c:pt>
                <c:pt idx="17">
                  <c:v>550</c:v>
                </c:pt>
                <c:pt idx="18">
                  <c:v>875</c:v>
                </c:pt>
                <c:pt idx="19">
                  <c:v>800</c:v>
                </c:pt>
                <c:pt idx="20">
                  <c:v>433</c:v>
                </c:pt>
                <c:pt idx="21">
                  <c:v>312</c:v>
                </c:pt>
                <c:pt idx="22">
                  <c:v>564</c:v>
                </c:pt>
                <c:pt idx="23">
                  <c:v>314</c:v>
                </c:pt>
                <c:pt idx="24">
                  <c:v>399</c:v>
                </c:pt>
                <c:pt idx="25">
                  <c:v>665</c:v>
                </c:pt>
                <c:pt idx="26">
                  <c:v>590</c:v>
                </c:pt>
                <c:pt idx="27">
                  <c:v>2018</c:v>
                </c:pt>
                <c:pt idx="28">
                  <c:v>6470</c:v>
                </c:pt>
                <c:pt idx="29">
                  <c:v>7625</c:v>
                </c:pt>
                <c:pt idx="30">
                  <c:v>5881</c:v>
                </c:pt>
                <c:pt idx="31">
                  <c:v>7274</c:v>
                </c:pt>
                <c:pt idx="32">
                  <c:v>8997</c:v>
                </c:pt>
                <c:pt idx="33">
                  <c:v>8430</c:v>
                </c:pt>
                <c:pt idx="34">
                  <c:v>8852</c:v>
                </c:pt>
                <c:pt idx="35">
                  <c:v>14663</c:v>
                </c:pt>
                <c:pt idx="36">
                  <c:v>17605</c:v>
                </c:pt>
                <c:pt idx="37">
                  <c:v>28367</c:v>
                </c:pt>
                <c:pt idx="38">
                  <c:v>20565</c:v>
                </c:pt>
                <c:pt idx="39">
                  <c:v>42415</c:v>
                </c:pt>
                <c:pt idx="40">
                  <c:v>46123</c:v>
                </c:pt>
                <c:pt idx="41">
                  <c:v>42183</c:v>
                </c:pt>
                <c:pt idx="42">
                  <c:v>74199</c:v>
                </c:pt>
                <c:pt idx="43">
                  <c:v>107844</c:v>
                </c:pt>
                <c:pt idx="44">
                  <c:v>127323</c:v>
                </c:pt>
                <c:pt idx="45">
                  <c:v>162672</c:v>
                </c:pt>
                <c:pt idx="46">
                  <c:v>259726</c:v>
                </c:pt>
                <c:pt idx="47">
                  <c:v>295066</c:v>
                </c:pt>
                <c:pt idx="48">
                  <c:v>292124</c:v>
                </c:pt>
                <c:pt idx="49">
                  <c:v>446914</c:v>
                </c:pt>
                <c:pt idx="50">
                  <c:v>520392</c:v>
                </c:pt>
                <c:pt idx="51">
                  <c:v>555990</c:v>
                </c:pt>
                <c:pt idx="52">
                  <c:v>626700</c:v>
                </c:pt>
                <c:pt idx="53">
                  <c:v>756131</c:v>
                </c:pt>
                <c:pt idx="54">
                  <c:v>745850</c:v>
                </c:pt>
                <c:pt idx="55">
                  <c:v>899412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3F-9144-8F28-5D69DE786888}"/>
            </c:ext>
          </c:extLst>
        </c:ser>
        <c:ser>
          <c:idx val="4"/>
          <c:order val="4"/>
          <c:tx>
            <c:strRef>
              <c:f>'Импорт-Экспорт'!$A$36</c:f>
              <c:strCache>
                <c:ptCount val="1"/>
                <c:pt idx="0">
                  <c:v>Малина Заморозка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'Импорт-Экспорт'!$B$36:$BE$36</c:f>
              <c:numCache>
                <c:formatCode>General</c:formatCode>
                <c:ptCount val="56"/>
                <c:pt idx="39">
                  <c:v>286131.49891999998</c:v>
                </c:pt>
                <c:pt idx="40">
                  <c:v>264957.70217</c:v>
                </c:pt>
                <c:pt idx="41">
                  <c:v>289431.78516999999</c:v>
                </c:pt>
                <c:pt idx="42">
                  <c:v>381603.95958999993</c:v>
                </c:pt>
                <c:pt idx="43">
                  <c:v>418393.28965999989</c:v>
                </c:pt>
                <c:pt idx="44">
                  <c:v>520838.89745000011</c:v>
                </c:pt>
                <c:pt idx="45">
                  <c:v>479842.02857999998</c:v>
                </c:pt>
                <c:pt idx="46">
                  <c:v>634320.62243999995</c:v>
                </c:pt>
                <c:pt idx="47">
                  <c:v>883542.00825000007</c:v>
                </c:pt>
                <c:pt idx="48">
                  <c:v>765542.73569</c:v>
                </c:pt>
                <c:pt idx="49">
                  <c:v>749095.62447000004</c:v>
                </c:pt>
                <c:pt idx="50">
                  <c:v>817974.71631999966</c:v>
                </c:pt>
                <c:pt idx="51">
                  <c:v>770481.08112999971</c:v>
                </c:pt>
                <c:pt idx="52">
                  <c:v>980663.60275000008</c:v>
                </c:pt>
                <c:pt idx="53">
                  <c:v>1075108.3441799998</c:v>
                </c:pt>
                <c:pt idx="54">
                  <c:v>1106108.7930000001</c:v>
                </c:pt>
                <c:pt idx="55">
                  <c:v>1085132.14215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3F-9144-8F28-5D69DE786888}"/>
            </c:ext>
          </c:extLst>
        </c:ser>
        <c:ser>
          <c:idx val="5"/>
          <c:order val="5"/>
          <c:tx>
            <c:strRef>
              <c:f>'Импорт-Экспорт'!$A$37</c:f>
              <c:strCache>
                <c:ptCount val="1"/>
                <c:pt idx="0">
                  <c:v>Малина свежая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'Импорт-Экспорт'!$B$37:$BE$37</c:f>
              <c:numCache>
                <c:formatCode>General</c:formatCode>
                <c:ptCount val="56"/>
                <c:pt idx="39">
                  <c:v>114788.79536</c:v>
                </c:pt>
                <c:pt idx="40">
                  <c:v>122046.09745999998</c:v>
                </c:pt>
                <c:pt idx="41">
                  <c:v>168247.75731000002</c:v>
                </c:pt>
                <c:pt idx="42">
                  <c:v>230256.94912999994</c:v>
                </c:pt>
                <c:pt idx="43">
                  <c:v>263135.10715</c:v>
                </c:pt>
                <c:pt idx="44">
                  <c:v>323919.96117000008</c:v>
                </c:pt>
                <c:pt idx="45">
                  <c:v>432570.36618000001</c:v>
                </c:pt>
                <c:pt idx="46">
                  <c:v>610300.56920999987</c:v>
                </c:pt>
                <c:pt idx="47">
                  <c:v>733602.23387999984</c:v>
                </c:pt>
                <c:pt idx="48">
                  <c:v>607165.19333000015</c:v>
                </c:pt>
                <c:pt idx="49">
                  <c:v>822478.4572899997</c:v>
                </c:pt>
                <c:pt idx="50">
                  <c:v>804978.75049000012</c:v>
                </c:pt>
                <c:pt idx="51">
                  <c:v>897451.25191999995</c:v>
                </c:pt>
                <c:pt idx="52">
                  <c:v>1047143.4570000001</c:v>
                </c:pt>
                <c:pt idx="53">
                  <c:v>1230866.1011300001</c:v>
                </c:pt>
                <c:pt idx="54">
                  <c:v>1349257.50138</c:v>
                </c:pt>
                <c:pt idx="55">
                  <c:v>1474970.1652500001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3F-9144-8F28-5D69DE786888}"/>
            </c:ext>
          </c:extLst>
        </c:ser>
        <c:ser>
          <c:idx val="6"/>
          <c:order val="6"/>
          <c:tx>
            <c:strRef>
              <c:f>'Импорт-Экспорт'!$A$38</c:f>
              <c:strCache>
                <c:ptCount val="1"/>
                <c:pt idx="0">
                  <c:v>Земляника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'Импорт-Экспорт'!$B$31:$BE$31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'Импорт-Экспорт'!$B$38:$BE$38</c:f>
              <c:numCache>
                <c:formatCode>General</c:formatCode>
                <c:ptCount val="56"/>
                <c:pt idx="0">
                  <c:v>12843</c:v>
                </c:pt>
                <c:pt idx="1">
                  <c:v>14042</c:v>
                </c:pt>
                <c:pt idx="2">
                  <c:v>14221</c:v>
                </c:pt>
                <c:pt idx="3">
                  <c:v>18136</c:v>
                </c:pt>
                <c:pt idx="4">
                  <c:v>27419</c:v>
                </c:pt>
                <c:pt idx="5">
                  <c:v>28915</c:v>
                </c:pt>
                <c:pt idx="6">
                  <c:v>36102</c:v>
                </c:pt>
                <c:pt idx="7">
                  <c:v>32099</c:v>
                </c:pt>
                <c:pt idx="8">
                  <c:v>44561</c:v>
                </c:pt>
                <c:pt idx="9">
                  <c:v>54656</c:v>
                </c:pt>
                <c:pt idx="10">
                  <c:v>62199</c:v>
                </c:pt>
                <c:pt idx="11">
                  <c:v>86825</c:v>
                </c:pt>
                <c:pt idx="12">
                  <c:v>107397</c:v>
                </c:pt>
                <c:pt idx="13">
                  <c:v>118510</c:v>
                </c:pt>
                <c:pt idx="14">
                  <c:v>133502</c:v>
                </c:pt>
                <c:pt idx="15">
                  <c:v>137048</c:v>
                </c:pt>
                <c:pt idx="16">
                  <c:v>173341</c:v>
                </c:pt>
                <c:pt idx="17">
                  <c:v>211600</c:v>
                </c:pt>
                <c:pt idx="18">
                  <c:v>247578</c:v>
                </c:pt>
                <c:pt idx="19">
                  <c:v>282831</c:v>
                </c:pt>
                <c:pt idx="20">
                  <c:v>207924</c:v>
                </c:pt>
                <c:pt idx="21">
                  <c:v>206385</c:v>
                </c:pt>
                <c:pt idx="22">
                  <c:v>205924</c:v>
                </c:pt>
                <c:pt idx="23">
                  <c:v>220834</c:v>
                </c:pt>
                <c:pt idx="24">
                  <c:v>213329</c:v>
                </c:pt>
                <c:pt idx="25">
                  <c:v>249956</c:v>
                </c:pt>
                <c:pt idx="26">
                  <c:v>437294</c:v>
                </c:pt>
                <c:pt idx="27">
                  <c:v>453889</c:v>
                </c:pt>
                <c:pt idx="28">
                  <c:v>454283</c:v>
                </c:pt>
                <c:pt idx="29">
                  <c:v>563977</c:v>
                </c:pt>
                <c:pt idx="30">
                  <c:v>657736</c:v>
                </c:pt>
                <c:pt idx="31">
                  <c:v>713427</c:v>
                </c:pt>
                <c:pt idx="32">
                  <c:v>661243</c:v>
                </c:pt>
                <c:pt idx="33">
                  <c:v>721405</c:v>
                </c:pt>
                <c:pt idx="34">
                  <c:v>796565</c:v>
                </c:pt>
                <c:pt idx="35">
                  <c:v>788817</c:v>
                </c:pt>
                <c:pt idx="36">
                  <c:v>758398</c:v>
                </c:pt>
                <c:pt idx="37">
                  <c:v>864190</c:v>
                </c:pt>
                <c:pt idx="38">
                  <c:v>845356</c:v>
                </c:pt>
                <c:pt idx="39">
                  <c:v>681032</c:v>
                </c:pt>
                <c:pt idx="40">
                  <c:v>688669</c:v>
                </c:pt>
                <c:pt idx="41">
                  <c:v>791437</c:v>
                </c:pt>
                <c:pt idx="42">
                  <c:v>968271</c:v>
                </c:pt>
                <c:pt idx="43">
                  <c:v>1108474</c:v>
                </c:pt>
                <c:pt idx="44">
                  <c:v>1260964</c:v>
                </c:pt>
                <c:pt idx="45">
                  <c:v>1352075</c:v>
                </c:pt>
                <c:pt idx="46">
                  <c:v>1483496</c:v>
                </c:pt>
                <c:pt idx="47">
                  <c:v>1741185</c:v>
                </c:pt>
                <c:pt idx="48">
                  <c:v>1766291</c:v>
                </c:pt>
                <c:pt idx="49">
                  <c:v>1866157</c:v>
                </c:pt>
                <c:pt idx="50">
                  <c:v>2140292</c:v>
                </c:pt>
                <c:pt idx="51">
                  <c:v>2324027</c:v>
                </c:pt>
                <c:pt idx="52">
                  <c:v>2330136</c:v>
                </c:pt>
                <c:pt idx="53">
                  <c:v>2351401</c:v>
                </c:pt>
                <c:pt idx="54">
                  <c:v>2154971</c:v>
                </c:pt>
                <c:pt idx="55">
                  <c:v>2275248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3F-9144-8F28-5D69DE786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0781680"/>
        <c:axId val="1990783360"/>
      </c:areaChart>
      <c:catAx>
        <c:axId val="199078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0783360"/>
        <c:crosses val="autoZero"/>
        <c:auto val="1"/>
        <c:lblAlgn val="ctr"/>
        <c:lblOffset val="100"/>
        <c:noMultiLvlLbl val="0"/>
      </c:catAx>
      <c:valAx>
        <c:axId val="199078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07816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Средние цены на экспорт ягод (</a:t>
            </a:r>
            <a:r>
              <a:rPr lang="en-US"/>
              <a:t>USD/kg</a:t>
            </a:r>
            <a:r>
              <a:rPr lang="ru-RU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'Импорт-Экспорт'!$A$51</c:f>
              <c:strCache>
                <c:ptCount val="1"/>
                <c:pt idx="0">
                  <c:v>Крыжовник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'Импорт-Экспорт'!$B$50:$BE$50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'Импорт-Экспорт'!$B$51:$BE$51</c:f>
              <c:numCache>
                <c:formatCode>0.00</c:formatCode>
                <c:ptCount val="56"/>
                <c:pt idx="0">
                  <c:v>0.19896193771626297</c:v>
                </c:pt>
                <c:pt idx="1">
                  <c:v>0.21495327102803738</c:v>
                </c:pt>
                <c:pt idx="2">
                  <c:v>0.20618556701030927</c:v>
                </c:pt>
                <c:pt idx="3">
                  <c:v>0.216</c:v>
                </c:pt>
                <c:pt idx="4">
                  <c:v>0.21205098493626884</c:v>
                </c:pt>
                <c:pt idx="5">
                  <c:v>0.21428571428571427</c:v>
                </c:pt>
                <c:pt idx="6">
                  <c:v>0.22448979591836735</c:v>
                </c:pt>
                <c:pt idx="7">
                  <c:v>0.23584905660377359</c:v>
                </c:pt>
                <c:pt idx="8">
                  <c:v>0.23834196891191708</c:v>
                </c:pt>
                <c:pt idx="9">
                  <c:v>0.23382696804364769</c:v>
                </c:pt>
                <c:pt idx="10">
                  <c:v>0.21515735388567758</c:v>
                </c:pt>
                <c:pt idx="11">
                  <c:v>0.24099599822143175</c:v>
                </c:pt>
                <c:pt idx="12">
                  <c:v>0.3310158362302047</c:v>
                </c:pt>
                <c:pt idx="13">
                  <c:v>0.38104158860996629</c:v>
                </c:pt>
                <c:pt idx="14">
                  <c:v>0.36022304832713753</c:v>
                </c:pt>
                <c:pt idx="15">
                  <c:v>0.47603255954175461</c:v>
                </c:pt>
                <c:pt idx="16">
                  <c:v>0.65589198036006546</c:v>
                </c:pt>
                <c:pt idx="17">
                  <c:v>0.80649600880814754</c:v>
                </c:pt>
                <c:pt idx="18">
                  <c:v>0.62211221122112215</c:v>
                </c:pt>
                <c:pt idx="19">
                  <c:v>0.3797216699801193</c:v>
                </c:pt>
                <c:pt idx="20">
                  <c:v>1.7686162194754296</c:v>
                </c:pt>
                <c:pt idx="21">
                  <c:v>0.54816800714924041</c:v>
                </c:pt>
                <c:pt idx="22">
                  <c:v>0.57026807473598695</c:v>
                </c:pt>
                <c:pt idx="23">
                  <c:v>0.49832160259880887</c:v>
                </c:pt>
                <c:pt idx="24">
                  <c:v>0.56752062527138514</c:v>
                </c:pt>
                <c:pt idx="25">
                  <c:v>0.68827678871346998</c:v>
                </c:pt>
                <c:pt idx="26">
                  <c:v>0.78212572582681139</c:v>
                </c:pt>
                <c:pt idx="27">
                  <c:v>0.73067196531791911</c:v>
                </c:pt>
                <c:pt idx="28">
                  <c:v>0.66565517241379313</c:v>
                </c:pt>
                <c:pt idx="29">
                  <c:v>0.59669720036124374</c:v>
                </c:pt>
                <c:pt idx="30">
                  <c:v>0.54206349206349203</c:v>
                </c:pt>
                <c:pt idx="31">
                  <c:v>0.55490549054905491</c:v>
                </c:pt>
                <c:pt idx="32">
                  <c:v>0.32276368491321761</c:v>
                </c:pt>
                <c:pt idx="33">
                  <c:v>0.80781671159029644</c:v>
                </c:pt>
                <c:pt idx="34">
                  <c:v>0.41933397995473648</c:v>
                </c:pt>
                <c:pt idx="35">
                  <c:v>0.59185167113930226</c:v>
                </c:pt>
                <c:pt idx="36">
                  <c:v>0.88300304878048785</c:v>
                </c:pt>
                <c:pt idx="37">
                  <c:v>1.0611101383295394</c:v>
                </c:pt>
                <c:pt idx="38">
                  <c:v>0.82754449628477622</c:v>
                </c:pt>
                <c:pt idx="39">
                  <c:v>0.71247306679434996</c:v>
                </c:pt>
                <c:pt idx="40">
                  <c:v>0.61864901693595487</c:v>
                </c:pt>
                <c:pt idx="41">
                  <c:v>0.69669811320754715</c:v>
                </c:pt>
                <c:pt idx="42">
                  <c:v>1.1622598870056497</c:v>
                </c:pt>
                <c:pt idx="43">
                  <c:v>0.67220235053653554</c:v>
                </c:pt>
                <c:pt idx="44">
                  <c:v>0.56666666666666665</c:v>
                </c:pt>
                <c:pt idx="45">
                  <c:v>0.55487122060470329</c:v>
                </c:pt>
                <c:pt idx="46">
                  <c:v>2.7067307692307692</c:v>
                </c:pt>
                <c:pt idx="47">
                  <c:v>6.0561797752808992</c:v>
                </c:pt>
                <c:pt idx="48">
                  <c:v>2.7055393586005829</c:v>
                </c:pt>
                <c:pt idx="49">
                  <c:v>7.6064516129032258</c:v>
                </c:pt>
                <c:pt idx="50">
                  <c:v>11.325581395348838</c:v>
                </c:pt>
                <c:pt idx="51">
                  <c:v>3.7110453648915187</c:v>
                </c:pt>
                <c:pt idx="52">
                  <c:v>4.1929223744292239</c:v>
                </c:pt>
                <c:pt idx="53">
                  <c:v>2.4079096045197739</c:v>
                </c:pt>
                <c:pt idx="54">
                  <c:v>1.4272727272727272</c:v>
                </c:pt>
                <c:pt idx="55">
                  <c:v>0.85499398315282793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D-5442-B5DF-12E228983E6F}"/>
            </c:ext>
          </c:extLst>
        </c:ser>
        <c:ser>
          <c:idx val="1"/>
          <c:order val="1"/>
          <c:tx>
            <c:strRef>
              <c:f>'Импорт-Экспорт'!$A$52</c:f>
              <c:strCache>
                <c:ptCount val="1"/>
                <c:pt idx="0">
                  <c:v>Земляника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'Импорт-Экспорт'!$B$50:$BE$50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'Импорт-Экспорт'!$B$52:$BE$52</c:f>
              <c:numCache>
                <c:formatCode>0.00</c:formatCode>
                <c:ptCount val="56"/>
                <c:pt idx="0">
                  <c:v>0.31360339901838691</c:v>
                </c:pt>
                <c:pt idx="1">
                  <c:v>0.38875968992248061</c:v>
                </c:pt>
                <c:pt idx="2">
                  <c:v>0.41088093380717111</c:v>
                </c:pt>
                <c:pt idx="3">
                  <c:v>0.34960963855421689</c:v>
                </c:pt>
                <c:pt idx="4">
                  <c:v>0.46152939790267467</c:v>
                </c:pt>
                <c:pt idx="5">
                  <c:v>0.44197670508391673</c:v>
                </c:pt>
                <c:pt idx="6">
                  <c:v>0.44512119941804551</c:v>
                </c:pt>
                <c:pt idx="7">
                  <c:v>0.49350429715726518</c:v>
                </c:pt>
                <c:pt idx="8">
                  <c:v>0.47786082722973477</c:v>
                </c:pt>
                <c:pt idx="9">
                  <c:v>0.52677435521801153</c:v>
                </c:pt>
                <c:pt idx="10">
                  <c:v>0.5878700238176251</c:v>
                </c:pt>
                <c:pt idx="11">
                  <c:v>0.6838875848705871</c:v>
                </c:pt>
                <c:pt idx="12">
                  <c:v>0.70919068121186513</c:v>
                </c:pt>
                <c:pt idx="13">
                  <c:v>0.77883585365693364</c:v>
                </c:pt>
                <c:pt idx="14">
                  <c:v>1.0177551782760172</c:v>
                </c:pt>
                <c:pt idx="15">
                  <c:v>1.0122461038481425</c:v>
                </c:pt>
                <c:pt idx="16">
                  <c:v>1.1529165281010973</c:v>
                </c:pt>
                <c:pt idx="17">
                  <c:v>1.1965009697538578</c:v>
                </c:pt>
                <c:pt idx="18">
                  <c:v>1.3502806062622372</c:v>
                </c:pt>
                <c:pt idx="19">
                  <c:v>1.6998178966157618</c:v>
                </c:pt>
                <c:pt idx="20">
                  <c:v>1.6694956761921584</c:v>
                </c:pt>
                <c:pt idx="21">
                  <c:v>1.6004047829525891</c:v>
                </c:pt>
                <c:pt idx="22">
                  <c:v>1.4304748011531381</c:v>
                </c:pt>
                <c:pt idx="23">
                  <c:v>1.4078234371613265</c:v>
                </c:pt>
                <c:pt idx="24">
                  <c:v>1.2624287650237007</c:v>
                </c:pt>
                <c:pt idx="25">
                  <c:v>1.3183124739587453</c:v>
                </c:pt>
                <c:pt idx="26">
                  <c:v>1.6995227435251687</c:v>
                </c:pt>
                <c:pt idx="27">
                  <c:v>1.7767726075229882</c:v>
                </c:pt>
                <c:pt idx="28">
                  <c:v>1.7490653719838756</c:v>
                </c:pt>
                <c:pt idx="29">
                  <c:v>2.0921278624184354</c:v>
                </c:pt>
                <c:pt idx="30">
                  <c:v>2.0317550536252655</c:v>
                </c:pt>
                <c:pt idx="31">
                  <c:v>2.3550964087294384</c:v>
                </c:pt>
                <c:pt idx="32">
                  <c:v>1.9179750609842761</c:v>
                </c:pt>
                <c:pt idx="33">
                  <c:v>1.8372255895685836</c:v>
                </c:pt>
                <c:pt idx="34">
                  <c:v>1.8464221969819894</c:v>
                </c:pt>
                <c:pt idx="35">
                  <c:v>1.9504944129726842</c:v>
                </c:pt>
                <c:pt idx="36">
                  <c:v>1.7994927049645155</c:v>
                </c:pt>
                <c:pt idx="37">
                  <c:v>1.8726001750842918</c:v>
                </c:pt>
                <c:pt idx="38">
                  <c:v>1.6708522501546617</c:v>
                </c:pt>
                <c:pt idx="39">
                  <c:v>1.453010855465283</c:v>
                </c:pt>
                <c:pt idx="40">
                  <c:v>1.4667042925447518</c:v>
                </c:pt>
                <c:pt idx="41">
                  <c:v>1.70900543729405</c:v>
                </c:pt>
                <c:pt idx="42">
                  <c:v>1.8522746185057015</c:v>
                </c:pt>
                <c:pt idx="43">
                  <c:v>2.0712249008741015</c:v>
                </c:pt>
                <c:pt idx="44">
                  <c:v>2.0897473504528468</c:v>
                </c:pt>
                <c:pt idx="45">
                  <c:v>2.1750583549298854</c:v>
                </c:pt>
                <c:pt idx="46">
                  <c:v>2.4538400591503589</c:v>
                </c:pt>
                <c:pt idx="47">
                  <c:v>2.8252276898064088</c:v>
                </c:pt>
                <c:pt idx="48">
                  <c:v>2.4714293310050315</c:v>
                </c:pt>
                <c:pt idx="49">
                  <c:v>2.2838280395242792</c:v>
                </c:pt>
                <c:pt idx="50">
                  <c:v>2.7793762060717189</c:v>
                </c:pt>
                <c:pt idx="51">
                  <c:v>2.7265503555385049</c:v>
                </c:pt>
                <c:pt idx="52">
                  <c:v>2.7767779577215541</c:v>
                </c:pt>
                <c:pt idx="53">
                  <c:v>2.7390314731053409</c:v>
                </c:pt>
                <c:pt idx="54">
                  <c:v>2.4356064459107256</c:v>
                </c:pt>
                <c:pt idx="55">
                  <c:v>2.6666791684149582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AD-5442-B5DF-12E228983E6F}"/>
            </c:ext>
          </c:extLst>
        </c:ser>
        <c:ser>
          <c:idx val="2"/>
          <c:order val="2"/>
          <c:tx>
            <c:strRef>
              <c:f>'Импорт-Экспорт'!$A$53</c:f>
              <c:strCache>
                <c:ptCount val="1"/>
                <c:pt idx="0">
                  <c:v>Голубика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'Импорт-Экспорт'!$B$50:$BE$50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'Импорт-Экспорт'!$B$53:$BE$53</c:f>
              <c:numCache>
                <c:formatCode>0.00</c:formatCode>
                <c:ptCount val="56"/>
                <c:pt idx="0">
                  <c:v>0.21138085665687337</c:v>
                </c:pt>
                <c:pt idx="1">
                  <c:v>0.25216735770825482</c:v>
                </c:pt>
                <c:pt idx="2">
                  <c:v>0.25334239746204396</c:v>
                </c:pt>
                <c:pt idx="3">
                  <c:v>0.31524993196044632</c:v>
                </c:pt>
                <c:pt idx="4">
                  <c:v>0.34066821439386291</c:v>
                </c:pt>
                <c:pt idx="5">
                  <c:v>0.33702094033978663</c:v>
                </c:pt>
                <c:pt idx="6">
                  <c:v>0.3040408732001858</c:v>
                </c:pt>
                <c:pt idx="7">
                  <c:v>0.34959442476865077</c:v>
                </c:pt>
                <c:pt idx="8">
                  <c:v>0.40995501378609783</c:v>
                </c:pt>
                <c:pt idx="9">
                  <c:v>0.50835322195704058</c:v>
                </c:pt>
                <c:pt idx="10">
                  <c:v>0.46329966329966332</c:v>
                </c:pt>
                <c:pt idx="11">
                  <c:v>0.61652323580034418</c:v>
                </c:pt>
                <c:pt idx="12">
                  <c:v>0.83834196891191715</c:v>
                </c:pt>
                <c:pt idx="13">
                  <c:v>0.77918424753867788</c:v>
                </c:pt>
                <c:pt idx="14">
                  <c:v>0.69181789239095826</c:v>
                </c:pt>
                <c:pt idx="15">
                  <c:v>0.98767669445451245</c:v>
                </c:pt>
                <c:pt idx="16">
                  <c:v>1.3718215923301376</c:v>
                </c:pt>
                <c:pt idx="17">
                  <c:v>0.9956806910894257</c:v>
                </c:pt>
                <c:pt idx="18">
                  <c:v>0.98475983126956046</c:v>
                </c:pt>
                <c:pt idx="19">
                  <c:v>1.0421985283075537</c:v>
                </c:pt>
                <c:pt idx="20">
                  <c:v>1.0979221399570098</c:v>
                </c:pt>
                <c:pt idx="21">
                  <c:v>1.0868023435090965</c:v>
                </c:pt>
                <c:pt idx="22">
                  <c:v>1.0662035145075603</c:v>
                </c:pt>
                <c:pt idx="23">
                  <c:v>0.89618288590604023</c:v>
                </c:pt>
                <c:pt idx="24">
                  <c:v>0.9629808155789068</c:v>
                </c:pt>
                <c:pt idx="25">
                  <c:v>0.83478139013452912</c:v>
                </c:pt>
                <c:pt idx="26">
                  <c:v>0.9384276793940014</c:v>
                </c:pt>
                <c:pt idx="27">
                  <c:v>1.5680272108843538</c:v>
                </c:pt>
                <c:pt idx="28">
                  <c:v>1.1724103184199919</c:v>
                </c:pt>
                <c:pt idx="29">
                  <c:v>0.95784074788112472</c:v>
                </c:pt>
                <c:pt idx="30">
                  <c:v>1.1283170835099618</c:v>
                </c:pt>
                <c:pt idx="31">
                  <c:v>1.9530298799218095</c:v>
                </c:pt>
                <c:pt idx="32">
                  <c:v>1.4809753067246467</c:v>
                </c:pt>
                <c:pt idx="33">
                  <c:v>1.5222874747280255</c:v>
                </c:pt>
                <c:pt idx="34">
                  <c:v>1.9969337575932891</c:v>
                </c:pt>
                <c:pt idx="35">
                  <c:v>2.0106125880004204</c:v>
                </c:pt>
                <c:pt idx="36">
                  <c:v>2.0763907919978077</c:v>
                </c:pt>
                <c:pt idx="37">
                  <c:v>2.1613234821715386</c:v>
                </c:pt>
                <c:pt idx="38">
                  <c:v>1.945007947922186</c:v>
                </c:pt>
                <c:pt idx="39">
                  <c:v>1.5952561888313184</c:v>
                </c:pt>
                <c:pt idx="40">
                  <c:v>1.5587992113464351</c:v>
                </c:pt>
                <c:pt idx="41">
                  <c:v>1.8339380150043045</c:v>
                </c:pt>
                <c:pt idx="42">
                  <c:v>1.5184015862121558</c:v>
                </c:pt>
                <c:pt idx="43">
                  <c:v>1.8390488862182925</c:v>
                </c:pt>
                <c:pt idx="44">
                  <c:v>2.2079617141614096</c:v>
                </c:pt>
                <c:pt idx="45">
                  <c:v>2.3765211726384363</c:v>
                </c:pt>
                <c:pt idx="46">
                  <c:v>2.8777070365198458</c:v>
                </c:pt>
                <c:pt idx="47">
                  <c:v>2.6338549236489932</c:v>
                </c:pt>
                <c:pt idx="48">
                  <c:v>2.3568920863309351</c:v>
                </c:pt>
                <c:pt idx="49">
                  <c:v>2.4187869735649201</c:v>
                </c:pt>
                <c:pt idx="50">
                  <c:v>2.7767646732223716</c:v>
                </c:pt>
                <c:pt idx="51">
                  <c:v>2.8913207316576366</c:v>
                </c:pt>
                <c:pt idx="52">
                  <c:v>3.1831760153339843</c:v>
                </c:pt>
                <c:pt idx="53">
                  <c:v>2.8528463211580291</c:v>
                </c:pt>
                <c:pt idx="54">
                  <c:v>2.8148144898415803</c:v>
                </c:pt>
                <c:pt idx="55">
                  <c:v>2.9928119412580108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AD-5442-B5DF-12E228983E6F}"/>
            </c:ext>
          </c:extLst>
        </c:ser>
        <c:ser>
          <c:idx val="3"/>
          <c:order val="3"/>
          <c:tx>
            <c:strRef>
              <c:f>'Импорт-Экспорт'!$A$54</c:f>
              <c:strCache>
                <c:ptCount val="1"/>
                <c:pt idx="0">
                  <c:v>Клюква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'Импорт-Экспорт'!$B$50:$BE$50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'Импорт-Экспорт'!$B$54:$BE$54</c:f>
              <c:numCache>
                <c:formatCode>0.00</c:formatCode>
                <c:ptCount val="56"/>
                <c:pt idx="0">
                  <c:v>0</c:v>
                </c:pt>
                <c:pt idx="1">
                  <c:v>0.5</c:v>
                </c:pt>
                <c:pt idx="2">
                  <c:v>0.44303797468354428</c:v>
                </c:pt>
                <c:pt idx="3">
                  <c:v>0.33333333333333331</c:v>
                </c:pt>
                <c:pt idx="4">
                  <c:v>0.35</c:v>
                </c:pt>
                <c:pt idx="5">
                  <c:v>0.35</c:v>
                </c:pt>
                <c:pt idx="6">
                  <c:v>0.4</c:v>
                </c:pt>
                <c:pt idx="7">
                  <c:v>0.5</c:v>
                </c:pt>
                <c:pt idx="8">
                  <c:v>0.83050847457627119</c:v>
                </c:pt>
                <c:pt idx="9">
                  <c:v>0.88461538461538458</c:v>
                </c:pt>
                <c:pt idx="11">
                  <c:v>0.7142857142857143</c:v>
                </c:pt>
                <c:pt idx="12">
                  <c:v>1</c:v>
                </c:pt>
                <c:pt idx="14">
                  <c:v>0.8</c:v>
                </c:pt>
                <c:pt idx="15">
                  <c:v>1.4188034188034189</c:v>
                </c:pt>
                <c:pt idx="16">
                  <c:v>0.25405405405405407</c:v>
                </c:pt>
                <c:pt idx="17">
                  <c:v>1.1930585683297179</c:v>
                </c:pt>
                <c:pt idx="18">
                  <c:v>1.2773722627737227</c:v>
                </c:pt>
                <c:pt idx="19">
                  <c:v>1.9184652278177459</c:v>
                </c:pt>
                <c:pt idx="20">
                  <c:v>2.2205128205128206</c:v>
                </c:pt>
                <c:pt idx="21">
                  <c:v>2.2773722627737225</c:v>
                </c:pt>
                <c:pt idx="22">
                  <c:v>1.9859154929577465</c:v>
                </c:pt>
                <c:pt idx="23">
                  <c:v>2.1655172413793102</c:v>
                </c:pt>
                <c:pt idx="24">
                  <c:v>1.4723247232472325</c:v>
                </c:pt>
                <c:pt idx="25">
                  <c:v>1.6625000000000001</c:v>
                </c:pt>
                <c:pt idx="26">
                  <c:v>2.2264150943396226</c:v>
                </c:pt>
                <c:pt idx="27">
                  <c:v>2.5512010113780024</c:v>
                </c:pt>
                <c:pt idx="28">
                  <c:v>0.99569098184056637</c:v>
                </c:pt>
                <c:pt idx="29">
                  <c:v>1.1949537690017238</c:v>
                </c:pt>
                <c:pt idx="30">
                  <c:v>1.1608764311093565</c:v>
                </c:pt>
                <c:pt idx="31">
                  <c:v>1.1462338480932872</c:v>
                </c:pt>
                <c:pt idx="32">
                  <c:v>0.76362247496180613</c:v>
                </c:pt>
                <c:pt idx="33">
                  <c:v>1.103981141959141</c:v>
                </c:pt>
                <c:pt idx="34">
                  <c:v>0.93277133825079028</c:v>
                </c:pt>
                <c:pt idx="35">
                  <c:v>1.0451176051318603</c:v>
                </c:pt>
                <c:pt idx="36">
                  <c:v>1.4603898797179593</c:v>
                </c:pt>
                <c:pt idx="37">
                  <c:v>1.5016145254353925</c:v>
                </c:pt>
                <c:pt idx="38">
                  <c:v>1.8115750528541226</c:v>
                </c:pt>
                <c:pt idx="39">
                  <c:v>1.0706532714054928</c:v>
                </c:pt>
                <c:pt idx="40">
                  <c:v>1.0869093908330387</c:v>
                </c:pt>
                <c:pt idx="41">
                  <c:v>0.76338267762133993</c:v>
                </c:pt>
                <c:pt idx="42">
                  <c:v>1.1831329527697165</c:v>
                </c:pt>
                <c:pt idx="43">
                  <c:v>1.6180159635119726</c:v>
                </c:pt>
                <c:pt idx="44">
                  <c:v>1.8358686718671147</c:v>
                </c:pt>
                <c:pt idx="45">
                  <c:v>2.0399021882249673</c:v>
                </c:pt>
                <c:pt idx="46">
                  <c:v>2.9526732830849336</c:v>
                </c:pt>
                <c:pt idx="47">
                  <c:v>3.0099868406287937</c:v>
                </c:pt>
                <c:pt idx="48">
                  <c:v>2.9410331531205012</c:v>
                </c:pt>
                <c:pt idx="49">
                  <c:v>4.1866656674192253</c:v>
                </c:pt>
                <c:pt idx="50">
                  <c:v>4.1464506824538061</c:v>
                </c:pt>
                <c:pt idx="51">
                  <c:v>3.8564888673094262</c:v>
                </c:pt>
                <c:pt idx="52">
                  <c:v>3.9116187622881751</c:v>
                </c:pt>
                <c:pt idx="53">
                  <c:v>4.6874403322794622</c:v>
                </c:pt>
                <c:pt idx="54">
                  <c:v>4.3165613352779131</c:v>
                </c:pt>
                <c:pt idx="55">
                  <c:v>4.4764014075043672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AD-5442-B5DF-12E228983E6F}"/>
            </c:ext>
          </c:extLst>
        </c:ser>
        <c:ser>
          <c:idx val="4"/>
          <c:order val="4"/>
          <c:tx>
            <c:strRef>
              <c:f>'Импорт-Экспорт'!$A$55</c:f>
              <c:strCache>
                <c:ptCount val="1"/>
                <c:pt idx="0">
                  <c:v>Смородина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'Импорт-Экспорт'!$B$50:$BE$50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'Импорт-Экспорт'!$B$55:$BE$55</c:f>
              <c:numCache>
                <c:formatCode>0.00</c:formatCode>
                <c:ptCount val="56"/>
                <c:pt idx="0">
                  <c:v>0.3229936642027455</c:v>
                </c:pt>
                <c:pt idx="1">
                  <c:v>0.45502730485062642</c:v>
                </c:pt>
                <c:pt idx="2">
                  <c:v>0.32796651102881985</c:v>
                </c:pt>
                <c:pt idx="3">
                  <c:v>0.37166947723440136</c:v>
                </c:pt>
                <c:pt idx="4">
                  <c:v>0.37542896362388467</c:v>
                </c:pt>
                <c:pt idx="5">
                  <c:v>0.52278394921786442</c:v>
                </c:pt>
                <c:pt idx="6">
                  <c:v>0.49270110777513199</c:v>
                </c:pt>
                <c:pt idx="7">
                  <c:v>0.45540222147425108</c:v>
                </c:pt>
                <c:pt idx="8">
                  <c:v>0.55109826589595379</c:v>
                </c:pt>
                <c:pt idx="9">
                  <c:v>0.62829194883370953</c:v>
                </c:pt>
                <c:pt idx="10">
                  <c:v>0.57811607992388203</c:v>
                </c:pt>
                <c:pt idx="11">
                  <c:v>0.62549857549857546</c:v>
                </c:pt>
                <c:pt idx="12">
                  <c:v>0.73807113450766015</c:v>
                </c:pt>
                <c:pt idx="13">
                  <c:v>0.82525624440242806</c:v>
                </c:pt>
                <c:pt idx="14">
                  <c:v>0.79971873901324275</c:v>
                </c:pt>
                <c:pt idx="15">
                  <c:v>1.2575657168102496</c:v>
                </c:pt>
                <c:pt idx="16">
                  <c:v>1.6007302746467693</c:v>
                </c:pt>
                <c:pt idx="17">
                  <c:v>1.4251137241438503</c:v>
                </c:pt>
                <c:pt idx="18">
                  <c:v>1.3700714474728763</c:v>
                </c:pt>
                <c:pt idx="19">
                  <c:v>0.94967400162999183</c:v>
                </c:pt>
                <c:pt idx="20">
                  <c:v>0.88352703385548259</c:v>
                </c:pt>
                <c:pt idx="21">
                  <c:v>0.81607142857142856</c:v>
                </c:pt>
                <c:pt idx="22">
                  <c:v>0.67464217047639397</c:v>
                </c:pt>
                <c:pt idx="23">
                  <c:v>0.44295449549351507</c:v>
                </c:pt>
                <c:pt idx="24">
                  <c:v>0.44384782360333602</c:v>
                </c:pt>
                <c:pt idx="25">
                  <c:v>0.51404033581009356</c:v>
                </c:pt>
                <c:pt idx="26">
                  <c:v>1.0222549500900016</c:v>
                </c:pt>
                <c:pt idx="27">
                  <c:v>1.0569940895018295</c:v>
                </c:pt>
                <c:pt idx="28">
                  <c:v>1.2770530957192725</c:v>
                </c:pt>
                <c:pt idx="29">
                  <c:v>1.5295996592844974</c:v>
                </c:pt>
                <c:pt idx="30">
                  <c:v>0.79981536713535006</c:v>
                </c:pt>
                <c:pt idx="31">
                  <c:v>0.78969586491413224</c:v>
                </c:pt>
                <c:pt idx="32">
                  <c:v>0.79620628334321275</c:v>
                </c:pt>
                <c:pt idx="33">
                  <c:v>0.60719750936626038</c:v>
                </c:pt>
                <c:pt idx="34">
                  <c:v>0.81489361702127661</c:v>
                </c:pt>
                <c:pt idx="35">
                  <c:v>0.69978515947777231</c:v>
                </c:pt>
                <c:pt idx="36">
                  <c:v>0.73103926096997696</c:v>
                </c:pt>
                <c:pt idx="37">
                  <c:v>0.9628502095742334</c:v>
                </c:pt>
                <c:pt idx="38">
                  <c:v>1.3395829347618136</c:v>
                </c:pt>
                <c:pt idx="39">
                  <c:v>1.2902138734109638</c:v>
                </c:pt>
                <c:pt idx="40">
                  <c:v>0.85262116716122649</c:v>
                </c:pt>
                <c:pt idx="41">
                  <c:v>0.89593133213714171</c:v>
                </c:pt>
                <c:pt idx="42">
                  <c:v>1.0621425384334564</c:v>
                </c:pt>
                <c:pt idx="43">
                  <c:v>1.1428414399560318</c:v>
                </c:pt>
                <c:pt idx="44">
                  <c:v>1.2329711414884916</c:v>
                </c:pt>
                <c:pt idx="45">
                  <c:v>1.8094659210632953</c:v>
                </c:pt>
                <c:pt idx="46">
                  <c:v>2.7095715127535986</c:v>
                </c:pt>
                <c:pt idx="47">
                  <c:v>2.3442251698479457</c:v>
                </c:pt>
                <c:pt idx="48">
                  <c:v>2.2943515722807275</c:v>
                </c:pt>
                <c:pt idx="49">
                  <c:v>2.2145861644988027</c:v>
                </c:pt>
                <c:pt idx="50">
                  <c:v>2.8293356114871524</c:v>
                </c:pt>
                <c:pt idx="51">
                  <c:v>2.1353548163947655</c:v>
                </c:pt>
                <c:pt idx="52">
                  <c:v>2.5964220978800534</c:v>
                </c:pt>
                <c:pt idx="53">
                  <c:v>3.1067639756226018</c:v>
                </c:pt>
                <c:pt idx="54">
                  <c:v>3.2759957433870479</c:v>
                </c:pt>
                <c:pt idx="55">
                  <c:v>3.9158686730506158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3AD-5442-B5DF-12E228983E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31935856"/>
        <c:axId val="2031268352"/>
      </c:lineChart>
      <c:catAx>
        <c:axId val="203193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1268352"/>
        <c:crosses val="autoZero"/>
        <c:auto val="1"/>
        <c:lblAlgn val="ctr"/>
        <c:lblOffset val="100"/>
        <c:noMultiLvlLbl val="0"/>
      </c:catAx>
      <c:valAx>
        <c:axId val="20312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193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Мировые площади выращивания ягод</a:t>
            </a:r>
            <a:r>
              <a:rPr lang="en-US"/>
              <a:t> (</a:t>
            </a:r>
            <a:r>
              <a:rPr lang="ru-RU"/>
              <a:t>га)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3232340090721054E-2"/>
          <c:y val="0.20719386153285863"/>
          <c:w val="0.89873586581389664"/>
          <c:h val="0.73478380991849701"/>
        </c:manualLayout>
      </c:layout>
      <c:areaChart>
        <c:grouping val="stacked"/>
        <c:varyColors val="0"/>
        <c:ser>
          <c:idx val="0"/>
          <c:order val="0"/>
          <c:tx>
            <c:strRef>
              <c:f>'Мировое производство'!$A$15</c:f>
              <c:strCache>
                <c:ptCount val="1"/>
                <c:pt idx="0">
                  <c:v>Крыжовник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производство'!$B$15:$BE$15</c:f>
              <c:numCache>
                <c:formatCode>General</c:formatCode>
                <c:ptCount val="56"/>
                <c:pt idx="0">
                  <c:v>39390</c:v>
                </c:pt>
                <c:pt idx="1">
                  <c:v>36579</c:v>
                </c:pt>
                <c:pt idx="2">
                  <c:v>40770</c:v>
                </c:pt>
                <c:pt idx="3">
                  <c:v>40810</c:v>
                </c:pt>
                <c:pt idx="4">
                  <c:v>37830</c:v>
                </c:pt>
                <c:pt idx="5">
                  <c:v>37227</c:v>
                </c:pt>
                <c:pt idx="6">
                  <c:v>34826</c:v>
                </c:pt>
                <c:pt idx="7">
                  <c:v>38326</c:v>
                </c:pt>
                <c:pt idx="8">
                  <c:v>36824</c:v>
                </c:pt>
                <c:pt idx="9">
                  <c:v>42323</c:v>
                </c:pt>
                <c:pt idx="10">
                  <c:v>41320</c:v>
                </c:pt>
                <c:pt idx="11">
                  <c:v>42321</c:v>
                </c:pt>
                <c:pt idx="12">
                  <c:v>42318</c:v>
                </c:pt>
                <c:pt idx="13">
                  <c:v>41617</c:v>
                </c:pt>
                <c:pt idx="14">
                  <c:v>42817</c:v>
                </c:pt>
                <c:pt idx="15">
                  <c:v>37414</c:v>
                </c:pt>
                <c:pt idx="16">
                  <c:v>33711</c:v>
                </c:pt>
                <c:pt idx="17">
                  <c:v>44760</c:v>
                </c:pt>
                <c:pt idx="18">
                  <c:v>44813</c:v>
                </c:pt>
                <c:pt idx="19">
                  <c:v>43830</c:v>
                </c:pt>
                <c:pt idx="20">
                  <c:v>36787</c:v>
                </c:pt>
                <c:pt idx="21">
                  <c:v>40240</c:v>
                </c:pt>
                <c:pt idx="22">
                  <c:v>40840</c:v>
                </c:pt>
                <c:pt idx="23">
                  <c:v>42040</c:v>
                </c:pt>
                <c:pt idx="24">
                  <c:v>35695</c:v>
                </c:pt>
                <c:pt idx="25">
                  <c:v>37016</c:v>
                </c:pt>
                <c:pt idx="26">
                  <c:v>37018</c:v>
                </c:pt>
                <c:pt idx="27">
                  <c:v>37020</c:v>
                </c:pt>
                <c:pt idx="28">
                  <c:v>38060</c:v>
                </c:pt>
                <c:pt idx="29">
                  <c:v>33428</c:v>
                </c:pt>
                <c:pt idx="30">
                  <c:v>32248</c:v>
                </c:pt>
                <c:pt idx="31">
                  <c:v>27381</c:v>
                </c:pt>
                <c:pt idx="32">
                  <c:v>28845</c:v>
                </c:pt>
                <c:pt idx="33">
                  <c:v>27843</c:v>
                </c:pt>
                <c:pt idx="34">
                  <c:v>30079</c:v>
                </c:pt>
                <c:pt idx="35">
                  <c:v>30648</c:v>
                </c:pt>
                <c:pt idx="36">
                  <c:v>30368</c:v>
                </c:pt>
                <c:pt idx="37">
                  <c:v>29847</c:v>
                </c:pt>
                <c:pt idx="38">
                  <c:v>30429</c:v>
                </c:pt>
                <c:pt idx="39">
                  <c:v>34031</c:v>
                </c:pt>
                <c:pt idx="40">
                  <c:v>35959</c:v>
                </c:pt>
                <c:pt idx="41">
                  <c:v>33756</c:v>
                </c:pt>
                <c:pt idx="42">
                  <c:v>34946</c:v>
                </c:pt>
                <c:pt idx="43">
                  <c:v>36725</c:v>
                </c:pt>
                <c:pt idx="44">
                  <c:v>35455</c:v>
                </c:pt>
                <c:pt idx="45">
                  <c:v>34618</c:v>
                </c:pt>
                <c:pt idx="46">
                  <c:v>34799</c:v>
                </c:pt>
                <c:pt idx="47">
                  <c:v>30830</c:v>
                </c:pt>
                <c:pt idx="48">
                  <c:v>30896</c:v>
                </c:pt>
                <c:pt idx="49">
                  <c:v>30803</c:v>
                </c:pt>
                <c:pt idx="50">
                  <c:v>30390</c:v>
                </c:pt>
                <c:pt idx="51">
                  <c:v>29429</c:v>
                </c:pt>
                <c:pt idx="52">
                  <c:v>29080</c:v>
                </c:pt>
                <c:pt idx="53">
                  <c:v>30314</c:v>
                </c:pt>
                <c:pt idx="54">
                  <c:v>29169</c:v>
                </c:pt>
                <c:pt idx="55">
                  <c:v>31395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0-F847-B4AB-440830075E2A}"/>
            </c:ext>
          </c:extLst>
        </c:ser>
        <c:ser>
          <c:idx val="1"/>
          <c:order val="1"/>
          <c:tx>
            <c:strRef>
              <c:f>'Мировое производство'!$A$16</c:f>
              <c:strCache>
                <c:ptCount val="1"/>
                <c:pt idx="0">
                  <c:v>Клюква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производство'!$B$16:$BE$16</c:f>
              <c:numCache>
                <c:formatCode>General</c:formatCode>
                <c:ptCount val="56"/>
                <c:pt idx="0">
                  <c:v>8730</c:v>
                </c:pt>
                <c:pt idx="1">
                  <c:v>8365</c:v>
                </c:pt>
                <c:pt idx="2">
                  <c:v>8220</c:v>
                </c:pt>
                <c:pt idx="3">
                  <c:v>8420</c:v>
                </c:pt>
                <c:pt idx="4">
                  <c:v>8450</c:v>
                </c:pt>
                <c:pt idx="5">
                  <c:v>8500</c:v>
                </c:pt>
                <c:pt idx="6">
                  <c:v>8680</c:v>
                </c:pt>
                <c:pt idx="7">
                  <c:v>8695</c:v>
                </c:pt>
                <c:pt idx="8">
                  <c:v>8715</c:v>
                </c:pt>
                <c:pt idx="9">
                  <c:v>9020</c:v>
                </c:pt>
                <c:pt idx="10">
                  <c:v>9560</c:v>
                </c:pt>
                <c:pt idx="11">
                  <c:v>9460</c:v>
                </c:pt>
                <c:pt idx="12">
                  <c:v>9750</c:v>
                </c:pt>
                <c:pt idx="13">
                  <c:v>9850</c:v>
                </c:pt>
                <c:pt idx="14">
                  <c:v>9830</c:v>
                </c:pt>
                <c:pt idx="15">
                  <c:v>9870</c:v>
                </c:pt>
                <c:pt idx="16">
                  <c:v>9660</c:v>
                </c:pt>
                <c:pt idx="17">
                  <c:v>9990</c:v>
                </c:pt>
                <c:pt idx="18">
                  <c:v>10040</c:v>
                </c:pt>
                <c:pt idx="19">
                  <c:v>9880</c:v>
                </c:pt>
                <c:pt idx="20">
                  <c:v>10080</c:v>
                </c:pt>
                <c:pt idx="21">
                  <c:v>10010</c:v>
                </c:pt>
                <c:pt idx="22">
                  <c:v>10510</c:v>
                </c:pt>
                <c:pt idx="23">
                  <c:v>10500</c:v>
                </c:pt>
                <c:pt idx="24">
                  <c:v>11080</c:v>
                </c:pt>
                <c:pt idx="25">
                  <c:v>11340</c:v>
                </c:pt>
                <c:pt idx="26">
                  <c:v>11760</c:v>
                </c:pt>
                <c:pt idx="27">
                  <c:v>11936</c:v>
                </c:pt>
                <c:pt idx="28">
                  <c:v>12835</c:v>
                </c:pt>
                <c:pt idx="29">
                  <c:v>13055</c:v>
                </c:pt>
                <c:pt idx="30">
                  <c:v>13717</c:v>
                </c:pt>
                <c:pt idx="31">
                  <c:v>15217</c:v>
                </c:pt>
                <c:pt idx="32">
                  <c:v>15527</c:v>
                </c:pt>
                <c:pt idx="33">
                  <c:v>16162</c:v>
                </c:pt>
                <c:pt idx="34">
                  <c:v>17030</c:v>
                </c:pt>
                <c:pt idx="35">
                  <c:v>16996</c:v>
                </c:pt>
                <c:pt idx="36">
                  <c:v>19469</c:v>
                </c:pt>
                <c:pt idx="37">
                  <c:v>20927</c:v>
                </c:pt>
                <c:pt idx="38">
                  <c:v>21351</c:v>
                </c:pt>
                <c:pt idx="39">
                  <c:v>21368</c:v>
                </c:pt>
                <c:pt idx="40">
                  <c:v>21854</c:v>
                </c:pt>
                <c:pt idx="41">
                  <c:v>22680</c:v>
                </c:pt>
                <c:pt idx="42">
                  <c:v>22382</c:v>
                </c:pt>
                <c:pt idx="43">
                  <c:v>22685</c:v>
                </c:pt>
                <c:pt idx="44">
                  <c:v>22360</c:v>
                </c:pt>
                <c:pt idx="45">
                  <c:v>26205</c:v>
                </c:pt>
                <c:pt idx="46">
                  <c:v>27888</c:v>
                </c:pt>
                <c:pt idx="47">
                  <c:v>28289</c:v>
                </c:pt>
                <c:pt idx="48">
                  <c:v>30151</c:v>
                </c:pt>
                <c:pt idx="49">
                  <c:v>30762</c:v>
                </c:pt>
                <c:pt idx="50">
                  <c:v>30726</c:v>
                </c:pt>
                <c:pt idx="51">
                  <c:v>37208</c:v>
                </c:pt>
                <c:pt idx="52">
                  <c:v>40260</c:v>
                </c:pt>
                <c:pt idx="53">
                  <c:v>38407</c:v>
                </c:pt>
                <c:pt idx="54">
                  <c:v>39602</c:v>
                </c:pt>
                <c:pt idx="55">
                  <c:v>41573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60-F847-B4AB-440830075E2A}"/>
            </c:ext>
          </c:extLst>
        </c:ser>
        <c:ser>
          <c:idx val="2"/>
          <c:order val="2"/>
          <c:tx>
            <c:strRef>
              <c:f>'Мировое производство'!$A$17</c:f>
              <c:strCache>
                <c:ptCount val="1"/>
                <c:pt idx="0">
                  <c:v>Малина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производство'!$B$17:$BE$17</c:f>
              <c:numCache>
                <c:formatCode>General</c:formatCode>
                <c:ptCount val="56"/>
                <c:pt idx="0">
                  <c:v>21746</c:v>
                </c:pt>
                <c:pt idx="1">
                  <c:v>21488</c:v>
                </c:pt>
                <c:pt idx="2">
                  <c:v>22171</c:v>
                </c:pt>
                <c:pt idx="3">
                  <c:v>24139</c:v>
                </c:pt>
                <c:pt idx="4">
                  <c:v>29242</c:v>
                </c:pt>
                <c:pt idx="5">
                  <c:v>28801</c:v>
                </c:pt>
                <c:pt idx="6">
                  <c:v>28964</c:v>
                </c:pt>
                <c:pt idx="7">
                  <c:v>28372</c:v>
                </c:pt>
                <c:pt idx="8">
                  <c:v>29572</c:v>
                </c:pt>
                <c:pt idx="9">
                  <c:v>36800</c:v>
                </c:pt>
                <c:pt idx="10">
                  <c:v>36644</c:v>
                </c:pt>
                <c:pt idx="11">
                  <c:v>36667</c:v>
                </c:pt>
                <c:pt idx="12">
                  <c:v>40325</c:v>
                </c:pt>
                <c:pt idx="13">
                  <c:v>37160</c:v>
                </c:pt>
                <c:pt idx="14">
                  <c:v>40659</c:v>
                </c:pt>
                <c:pt idx="15">
                  <c:v>39018</c:v>
                </c:pt>
                <c:pt idx="16">
                  <c:v>38452</c:v>
                </c:pt>
                <c:pt idx="17">
                  <c:v>39385</c:v>
                </c:pt>
                <c:pt idx="18">
                  <c:v>40641</c:v>
                </c:pt>
                <c:pt idx="19">
                  <c:v>41117</c:v>
                </c:pt>
                <c:pt idx="20">
                  <c:v>42668</c:v>
                </c:pt>
                <c:pt idx="21">
                  <c:v>42155</c:v>
                </c:pt>
                <c:pt idx="22">
                  <c:v>43675</c:v>
                </c:pt>
                <c:pt idx="23">
                  <c:v>44180</c:v>
                </c:pt>
                <c:pt idx="24">
                  <c:v>65215</c:v>
                </c:pt>
                <c:pt idx="25">
                  <c:v>66716</c:v>
                </c:pt>
                <c:pt idx="26">
                  <c:v>72530</c:v>
                </c:pt>
                <c:pt idx="27">
                  <c:v>73770</c:v>
                </c:pt>
                <c:pt idx="28">
                  <c:v>76521</c:v>
                </c:pt>
                <c:pt idx="29">
                  <c:v>66101</c:v>
                </c:pt>
                <c:pt idx="30">
                  <c:v>68430</c:v>
                </c:pt>
                <c:pt idx="31">
                  <c:v>69349</c:v>
                </c:pt>
                <c:pt idx="32">
                  <c:v>68522</c:v>
                </c:pt>
                <c:pt idx="33">
                  <c:v>66576</c:v>
                </c:pt>
                <c:pt idx="34">
                  <c:v>69670</c:v>
                </c:pt>
                <c:pt idx="35">
                  <c:v>71791</c:v>
                </c:pt>
                <c:pt idx="36">
                  <c:v>71528</c:v>
                </c:pt>
                <c:pt idx="37">
                  <c:v>74564</c:v>
                </c:pt>
                <c:pt idx="38">
                  <c:v>80283</c:v>
                </c:pt>
                <c:pt idx="39">
                  <c:v>83336</c:v>
                </c:pt>
                <c:pt idx="40">
                  <c:v>92251</c:v>
                </c:pt>
                <c:pt idx="41">
                  <c:v>97051</c:v>
                </c:pt>
                <c:pt idx="42">
                  <c:v>97407</c:v>
                </c:pt>
                <c:pt idx="43">
                  <c:v>97540</c:v>
                </c:pt>
                <c:pt idx="44">
                  <c:v>100118</c:v>
                </c:pt>
                <c:pt idx="45">
                  <c:v>102424</c:v>
                </c:pt>
                <c:pt idx="46">
                  <c:v>105509</c:v>
                </c:pt>
                <c:pt idx="47">
                  <c:v>98111</c:v>
                </c:pt>
                <c:pt idx="48">
                  <c:v>96927</c:v>
                </c:pt>
                <c:pt idx="49">
                  <c:v>106357</c:v>
                </c:pt>
                <c:pt idx="50">
                  <c:v>106806</c:v>
                </c:pt>
                <c:pt idx="51">
                  <c:v>102175</c:v>
                </c:pt>
                <c:pt idx="52">
                  <c:v>92597</c:v>
                </c:pt>
                <c:pt idx="53">
                  <c:v>93103</c:v>
                </c:pt>
                <c:pt idx="54">
                  <c:v>95954</c:v>
                </c:pt>
                <c:pt idx="55">
                  <c:v>106631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60-F847-B4AB-440830075E2A}"/>
            </c:ext>
          </c:extLst>
        </c:ser>
        <c:ser>
          <c:idx val="3"/>
          <c:order val="3"/>
          <c:tx>
            <c:strRef>
              <c:f>'Мировое производство'!$A$18</c:f>
              <c:strCache>
                <c:ptCount val="1"/>
                <c:pt idx="0">
                  <c:v>Смородина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производство'!$B$18:$BE$18</c:f>
              <c:numCache>
                <c:formatCode>General</c:formatCode>
                <c:ptCount val="56"/>
                <c:pt idx="0">
                  <c:v>7683</c:v>
                </c:pt>
                <c:pt idx="1">
                  <c:v>7827</c:v>
                </c:pt>
                <c:pt idx="2">
                  <c:v>8982</c:v>
                </c:pt>
                <c:pt idx="3">
                  <c:v>8971</c:v>
                </c:pt>
                <c:pt idx="4">
                  <c:v>8493</c:v>
                </c:pt>
                <c:pt idx="5">
                  <c:v>7982</c:v>
                </c:pt>
                <c:pt idx="6">
                  <c:v>8366</c:v>
                </c:pt>
                <c:pt idx="7">
                  <c:v>8634</c:v>
                </c:pt>
                <c:pt idx="8">
                  <c:v>8979</c:v>
                </c:pt>
                <c:pt idx="9">
                  <c:v>11525</c:v>
                </c:pt>
                <c:pt idx="10">
                  <c:v>12493</c:v>
                </c:pt>
                <c:pt idx="11">
                  <c:v>12554</c:v>
                </c:pt>
                <c:pt idx="12">
                  <c:v>14631</c:v>
                </c:pt>
                <c:pt idx="13">
                  <c:v>14731</c:v>
                </c:pt>
                <c:pt idx="14">
                  <c:v>14750</c:v>
                </c:pt>
                <c:pt idx="15">
                  <c:v>17575</c:v>
                </c:pt>
                <c:pt idx="16">
                  <c:v>16843</c:v>
                </c:pt>
                <c:pt idx="17">
                  <c:v>19305</c:v>
                </c:pt>
                <c:pt idx="18">
                  <c:v>19843</c:v>
                </c:pt>
                <c:pt idx="19">
                  <c:v>22339</c:v>
                </c:pt>
                <c:pt idx="20">
                  <c:v>26499</c:v>
                </c:pt>
                <c:pt idx="21">
                  <c:v>21738</c:v>
                </c:pt>
                <c:pt idx="22">
                  <c:v>22893</c:v>
                </c:pt>
                <c:pt idx="23">
                  <c:v>21554</c:v>
                </c:pt>
                <c:pt idx="24">
                  <c:v>91504</c:v>
                </c:pt>
                <c:pt idx="25">
                  <c:v>90640</c:v>
                </c:pt>
                <c:pt idx="26">
                  <c:v>84919</c:v>
                </c:pt>
                <c:pt idx="27">
                  <c:v>93993</c:v>
                </c:pt>
                <c:pt idx="28">
                  <c:v>96013</c:v>
                </c:pt>
                <c:pt idx="29">
                  <c:v>85895</c:v>
                </c:pt>
                <c:pt idx="30">
                  <c:v>85285</c:v>
                </c:pt>
                <c:pt idx="31">
                  <c:v>105396</c:v>
                </c:pt>
                <c:pt idx="32">
                  <c:v>106609</c:v>
                </c:pt>
                <c:pt idx="33">
                  <c:v>106379</c:v>
                </c:pt>
                <c:pt idx="34">
                  <c:v>107084</c:v>
                </c:pt>
                <c:pt idx="35">
                  <c:v>111645</c:v>
                </c:pt>
                <c:pt idx="36">
                  <c:v>106719</c:v>
                </c:pt>
                <c:pt idx="37">
                  <c:v>110751</c:v>
                </c:pt>
                <c:pt idx="38">
                  <c:v>117607</c:v>
                </c:pt>
                <c:pt idx="39">
                  <c:v>132604</c:v>
                </c:pt>
                <c:pt idx="40">
                  <c:v>139562</c:v>
                </c:pt>
                <c:pt idx="41">
                  <c:v>157649</c:v>
                </c:pt>
                <c:pt idx="42">
                  <c:v>155997</c:v>
                </c:pt>
                <c:pt idx="43">
                  <c:v>149793</c:v>
                </c:pt>
                <c:pt idx="44">
                  <c:v>149981</c:v>
                </c:pt>
                <c:pt idx="45">
                  <c:v>140324</c:v>
                </c:pt>
                <c:pt idx="46">
                  <c:v>140848</c:v>
                </c:pt>
                <c:pt idx="47">
                  <c:v>123421</c:v>
                </c:pt>
                <c:pt idx="48">
                  <c:v>121884</c:v>
                </c:pt>
                <c:pt idx="49">
                  <c:v>123585</c:v>
                </c:pt>
                <c:pt idx="50">
                  <c:v>114352</c:v>
                </c:pt>
                <c:pt idx="51">
                  <c:v>115157</c:v>
                </c:pt>
                <c:pt idx="52">
                  <c:v>116165</c:v>
                </c:pt>
                <c:pt idx="53">
                  <c:v>116936</c:v>
                </c:pt>
                <c:pt idx="54">
                  <c:v>114590</c:v>
                </c:pt>
                <c:pt idx="55">
                  <c:v>120821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60-F847-B4AB-440830075E2A}"/>
            </c:ext>
          </c:extLst>
        </c:ser>
        <c:ser>
          <c:idx val="4"/>
          <c:order val="4"/>
          <c:tx>
            <c:strRef>
              <c:f>'Мировое производство'!$A$19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производство'!$B$19:$BE$19</c:f>
              <c:numCache>
                <c:formatCode>General</c:formatCode>
                <c:ptCount val="56"/>
                <c:pt idx="0">
                  <c:v>38048</c:v>
                </c:pt>
                <c:pt idx="1">
                  <c:v>38362</c:v>
                </c:pt>
                <c:pt idx="2">
                  <c:v>39818</c:v>
                </c:pt>
                <c:pt idx="3">
                  <c:v>40935</c:v>
                </c:pt>
                <c:pt idx="4">
                  <c:v>41003</c:v>
                </c:pt>
                <c:pt idx="5">
                  <c:v>39954</c:v>
                </c:pt>
                <c:pt idx="6">
                  <c:v>40048</c:v>
                </c:pt>
                <c:pt idx="7">
                  <c:v>41318</c:v>
                </c:pt>
                <c:pt idx="8">
                  <c:v>40855</c:v>
                </c:pt>
                <c:pt idx="9">
                  <c:v>43190</c:v>
                </c:pt>
                <c:pt idx="10">
                  <c:v>48357</c:v>
                </c:pt>
                <c:pt idx="11">
                  <c:v>45231</c:v>
                </c:pt>
                <c:pt idx="12">
                  <c:v>44625</c:v>
                </c:pt>
                <c:pt idx="13">
                  <c:v>46486</c:v>
                </c:pt>
                <c:pt idx="14">
                  <c:v>46388</c:v>
                </c:pt>
                <c:pt idx="15">
                  <c:v>47633</c:v>
                </c:pt>
                <c:pt idx="16">
                  <c:v>48147</c:v>
                </c:pt>
                <c:pt idx="17">
                  <c:v>49465</c:v>
                </c:pt>
                <c:pt idx="18">
                  <c:v>49044</c:v>
                </c:pt>
                <c:pt idx="19">
                  <c:v>49986</c:v>
                </c:pt>
                <c:pt idx="20">
                  <c:v>49000</c:v>
                </c:pt>
                <c:pt idx="21">
                  <c:v>52803</c:v>
                </c:pt>
                <c:pt idx="22">
                  <c:v>49774</c:v>
                </c:pt>
                <c:pt idx="23">
                  <c:v>55662</c:v>
                </c:pt>
                <c:pt idx="24">
                  <c:v>55398</c:v>
                </c:pt>
                <c:pt idx="25">
                  <c:v>54936</c:v>
                </c:pt>
                <c:pt idx="26">
                  <c:v>56690</c:v>
                </c:pt>
                <c:pt idx="27">
                  <c:v>53960</c:v>
                </c:pt>
                <c:pt idx="28">
                  <c:v>58364</c:v>
                </c:pt>
                <c:pt idx="29">
                  <c:v>63162</c:v>
                </c:pt>
                <c:pt idx="30">
                  <c:v>72599</c:v>
                </c:pt>
                <c:pt idx="31">
                  <c:v>66219</c:v>
                </c:pt>
                <c:pt idx="32">
                  <c:v>70925</c:v>
                </c:pt>
                <c:pt idx="33">
                  <c:v>74195</c:v>
                </c:pt>
                <c:pt idx="34">
                  <c:v>75329</c:v>
                </c:pt>
                <c:pt idx="35">
                  <c:v>74265</c:v>
                </c:pt>
                <c:pt idx="36">
                  <c:v>72691</c:v>
                </c:pt>
                <c:pt idx="37">
                  <c:v>75037</c:v>
                </c:pt>
                <c:pt idx="38">
                  <c:v>76415</c:v>
                </c:pt>
                <c:pt idx="39">
                  <c:v>78362</c:v>
                </c:pt>
                <c:pt idx="40">
                  <c:v>82160</c:v>
                </c:pt>
                <c:pt idx="41">
                  <c:v>84282</c:v>
                </c:pt>
                <c:pt idx="42">
                  <c:v>93973</c:v>
                </c:pt>
                <c:pt idx="43">
                  <c:v>93275</c:v>
                </c:pt>
                <c:pt idx="44">
                  <c:v>97728</c:v>
                </c:pt>
                <c:pt idx="45">
                  <c:v>100869</c:v>
                </c:pt>
                <c:pt idx="46">
                  <c:v>102996</c:v>
                </c:pt>
                <c:pt idx="47">
                  <c:v>105662</c:v>
                </c:pt>
                <c:pt idx="48">
                  <c:v>104546</c:v>
                </c:pt>
                <c:pt idx="49">
                  <c:v>114558</c:v>
                </c:pt>
                <c:pt idx="50">
                  <c:v>116341</c:v>
                </c:pt>
                <c:pt idx="51">
                  <c:v>120221</c:v>
                </c:pt>
                <c:pt idx="52">
                  <c:v>116018</c:v>
                </c:pt>
                <c:pt idx="53">
                  <c:v>117317</c:v>
                </c:pt>
                <c:pt idx="54">
                  <c:v>114695</c:v>
                </c:pt>
                <c:pt idx="55">
                  <c:v>123048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60-F847-B4AB-440830075E2A}"/>
            </c:ext>
          </c:extLst>
        </c:ser>
        <c:ser>
          <c:idx val="5"/>
          <c:order val="5"/>
          <c:tx>
            <c:strRef>
              <c:f>'Мировое производство'!$A$20</c:f>
              <c:strCache>
                <c:ptCount val="1"/>
                <c:pt idx="0">
                  <c:v>Голубика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производство'!$B$20:$BE$20</c:f>
              <c:numCache>
                <c:formatCode>General</c:formatCode>
                <c:ptCount val="56"/>
                <c:pt idx="0">
                  <c:v>3023</c:v>
                </c:pt>
                <c:pt idx="1">
                  <c:v>2969</c:v>
                </c:pt>
                <c:pt idx="2">
                  <c:v>4147</c:v>
                </c:pt>
                <c:pt idx="3">
                  <c:v>3511</c:v>
                </c:pt>
                <c:pt idx="4">
                  <c:v>3094</c:v>
                </c:pt>
                <c:pt idx="5">
                  <c:v>9363</c:v>
                </c:pt>
                <c:pt idx="6">
                  <c:v>8163</c:v>
                </c:pt>
                <c:pt idx="7">
                  <c:v>6173</c:v>
                </c:pt>
                <c:pt idx="8">
                  <c:v>21050</c:v>
                </c:pt>
                <c:pt idx="9">
                  <c:v>20920</c:v>
                </c:pt>
                <c:pt idx="10">
                  <c:v>23700</c:v>
                </c:pt>
                <c:pt idx="11">
                  <c:v>21602</c:v>
                </c:pt>
                <c:pt idx="12">
                  <c:v>28032</c:v>
                </c:pt>
                <c:pt idx="13">
                  <c:v>22652</c:v>
                </c:pt>
                <c:pt idx="14">
                  <c:v>22742</c:v>
                </c:pt>
                <c:pt idx="15">
                  <c:v>23955</c:v>
                </c:pt>
                <c:pt idx="16">
                  <c:v>19758</c:v>
                </c:pt>
                <c:pt idx="17">
                  <c:v>23578</c:v>
                </c:pt>
                <c:pt idx="18">
                  <c:v>23564</c:v>
                </c:pt>
                <c:pt idx="19">
                  <c:v>24460</c:v>
                </c:pt>
                <c:pt idx="20">
                  <c:v>26484</c:v>
                </c:pt>
                <c:pt idx="21">
                  <c:v>32250</c:v>
                </c:pt>
                <c:pt idx="22">
                  <c:v>33937</c:v>
                </c:pt>
                <c:pt idx="23">
                  <c:v>31416</c:v>
                </c:pt>
                <c:pt idx="24">
                  <c:v>34746</c:v>
                </c:pt>
                <c:pt idx="25">
                  <c:v>33306</c:v>
                </c:pt>
                <c:pt idx="26">
                  <c:v>37133</c:v>
                </c:pt>
                <c:pt idx="27">
                  <c:v>35899</c:v>
                </c:pt>
                <c:pt idx="28">
                  <c:v>41218</c:v>
                </c:pt>
                <c:pt idx="29">
                  <c:v>47418</c:v>
                </c:pt>
                <c:pt idx="30">
                  <c:v>50411</c:v>
                </c:pt>
                <c:pt idx="31">
                  <c:v>39996</c:v>
                </c:pt>
                <c:pt idx="32">
                  <c:v>41781</c:v>
                </c:pt>
                <c:pt idx="33">
                  <c:v>41725</c:v>
                </c:pt>
                <c:pt idx="34">
                  <c:v>43663</c:v>
                </c:pt>
                <c:pt idx="35">
                  <c:v>45721</c:v>
                </c:pt>
                <c:pt idx="36">
                  <c:v>47879</c:v>
                </c:pt>
                <c:pt idx="37">
                  <c:v>48526</c:v>
                </c:pt>
                <c:pt idx="38">
                  <c:v>50248</c:v>
                </c:pt>
                <c:pt idx="39">
                  <c:v>53577</c:v>
                </c:pt>
                <c:pt idx="40">
                  <c:v>54050</c:v>
                </c:pt>
                <c:pt idx="41">
                  <c:v>56692</c:v>
                </c:pt>
                <c:pt idx="42">
                  <c:v>58391</c:v>
                </c:pt>
                <c:pt idx="43">
                  <c:v>61466</c:v>
                </c:pt>
                <c:pt idx="44">
                  <c:v>69625</c:v>
                </c:pt>
                <c:pt idx="45">
                  <c:v>77584</c:v>
                </c:pt>
                <c:pt idx="46">
                  <c:v>79763</c:v>
                </c:pt>
                <c:pt idx="47">
                  <c:v>85474</c:v>
                </c:pt>
                <c:pt idx="48">
                  <c:v>84104</c:v>
                </c:pt>
                <c:pt idx="49">
                  <c:v>88477</c:v>
                </c:pt>
                <c:pt idx="50">
                  <c:v>95114</c:v>
                </c:pt>
                <c:pt idx="51">
                  <c:v>96955</c:v>
                </c:pt>
                <c:pt idx="52">
                  <c:v>101452</c:v>
                </c:pt>
                <c:pt idx="53">
                  <c:v>105654</c:v>
                </c:pt>
                <c:pt idx="54">
                  <c:v>120668</c:v>
                </c:pt>
                <c:pt idx="55">
                  <c:v>126528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60-F847-B4AB-440830075E2A}"/>
            </c:ext>
          </c:extLst>
        </c:ser>
        <c:ser>
          <c:idx val="6"/>
          <c:order val="6"/>
          <c:tx>
            <c:strRef>
              <c:f>'Мировое производство'!$A$21</c:f>
              <c:strCache>
                <c:ptCount val="1"/>
                <c:pt idx="0">
                  <c:v>Земляника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'Мировое производство'!$B$14:$BE$14</c:f>
              <c:strCache>
                <c:ptCount val="56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</c:strCache>
            </c:strRef>
          </c:cat>
          <c:val>
            <c:numRef>
              <c:f>'Мировое производство'!$B$21:$BE$21</c:f>
              <c:numCache>
                <c:formatCode>General</c:formatCode>
                <c:ptCount val="56"/>
                <c:pt idx="0">
                  <c:v>94135</c:v>
                </c:pt>
                <c:pt idx="1">
                  <c:v>95711</c:v>
                </c:pt>
                <c:pt idx="2">
                  <c:v>92984</c:v>
                </c:pt>
                <c:pt idx="3">
                  <c:v>91306</c:v>
                </c:pt>
                <c:pt idx="4">
                  <c:v>117744</c:v>
                </c:pt>
                <c:pt idx="5">
                  <c:v>134052</c:v>
                </c:pt>
                <c:pt idx="6">
                  <c:v>135371</c:v>
                </c:pt>
                <c:pt idx="7">
                  <c:v>135702</c:v>
                </c:pt>
                <c:pt idx="8">
                  <c:v>127570</c:v>
                </c:pt>
                <c:pt idx="9">
                  <c:v>135046</c:v>
                </c:pt>
                <c:pt idx="10">
                  <c:v>135736</c:v>
                </c:pt>
                <c:pt idx="11">
                  <c:v>129814</c:v>
                </c:pt>
                <c:pt idx="12">
                  <c:v>142131</c:v>
                </c:pt>
                <c:pt idx="13">
                  <c:v>145330</c:v>
                </c:pt>
                <c:pt idx="14">
                  <c:v>146003</c:v>
                </c:pt>
                <c:pt idx="15">
                  <c:v>145298</c:v>
                </c:pt>
                <c:pt idx="16">
                  <c:v>149836</c:v>
                </c:pt>
                <c:pt idx="17">
                  <c:v>161833</c:v>
                </c:pt>
                <c:pt idx="18">
                  <c:v>161730</c:v>
                </c:pt>
                <c:pt idx="19">
                  <c:v>170963</c:v>
                </c:pt>
                <c:pt idx="20">
                  <c:v>161052</c:v>
                </c:pt>
                <c:pt idx="21">
                  <c:v>164003</c:v>
                </c:pt>
                <c:pt idx="22">
                  <c:v>162232</c:v>
                </c:pt>
                <c:pt idx="23">
                  <c:v>164123</c:v>
                </c:pt>
                <c:pt idx="24">
                  <c:v>197095</c:v>
                </c:pt>
                <c:pt idx="25">
                  <c:v>198585</c:v>
                </c:pt>
                <c:pt idx="26">
                  <c:v>210402</c:v>
                </c:pt>
                <c:pt idx="27">
                  <c:v>209436</c:v>
                </c:pt>
                <c:pt idx="28">
                  <c:v>213509</c:v>
                </c:pt>
                <c:pt idx="29">
                  <c:v>209624</c:v>
                </c:pt>
                <c:pt idx="30">
                  <c:v>208191</c:v>
                </c:pt>
                <c:pt idx="31">
                  <c:v>230688</c:v>
                </c:pt>
                <c:pt idx="32">
                  <c:v>246940</c:v>
                </c:pt>
                <c:pt idx="33">
                  <c:v>237696</c:v>
                </c:pt>
                <c:pt idx="34">
                  <c:v>261087</c:v>
                </c:pt>
                <c:pt idx="35">
                  <c:v>260799</c:v>
                </c:pt>
                <c:pt idx="36">
                  <c:v>258149</c:v>
                </c:pt>
                <c:pt idx="37">
                  <c:v>274226</c:v>
                </c:pt>
                <c:pt idx="38">
                  <c:v>296686</c:v>
                </c:pt>
                <c:pt idx="39">
                  <c:v>314186</c:v>
                </c:pt>
                <c:pt idx="40">
                  <c:v>324155</c:v>
                </c:pt>
                <c:pt idx="41">
                  <c:v>305974</c:v>
                </c:pt>
                <c:pt idx="42">
                  <c:v>320226</c:v>
                </c:pt>
                <c:pt idx="43">
                  <c:v>329328</c:v>
                </c:pt>
                <c:pt idx="44">
                  <c:v>340495</c:v>
                </c:pt>
                <c:pt idx="45">
                  <c:v>339173</c:v>
                </c:pt>
                <c:pt idx="46">
                  <c:v>341453</c:v>
                </c:pt>
                <c:pt idx="47">
                  <c:v>325424</c:v>
                </c:pt>
                <c:pt idx="48">
                  <c:v>328287</c:v>
                </c:pt>
                <c:pt idx="49">
                  <c:v>317621</c:v>
                </c:pt>
                <c:pt idx="50">
                  <c:v>338249</c:v>
                </c:pt>
                <c:pt idx="51">
                  <c:v>345349</c:v>
                </c:pt>
                <c:pt idx="52">
                  <c:v>369705</c:v>
                </c:pt>
                <c:pt idx="53">
                  <c:v>374011</c:v>
                </c:pt>
                <c:pt idx="54">
                  <c:v>390943</c:v>
                </c:pt>
                <c:pt idx="55">
                  <c:v>401864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60-F847-B4AB-440830075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696256"/>
        <c:axId val="2137465584"/>
      </c:areaChart>
      <c:catAx>
        <c:axId val="213169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7465584"/>
        <c:crosses val="autoZero"/>
        <c:auto val="1"/>
        <c:lblAlgn val="ctr"/>
        <c:lblOffset val="100"/>
        <c:noMultiLvlLbl val="0"/>
      </c:catAx>
      <c:valAx>
        <c:axId val="213746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16962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ED57-EF0C-4085-889A-34FBC381B683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AC0C7-F71C-41B7-B271-3F14D01D3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59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6B817-724F-4458-A2B8-50567BE10A75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8238" y="696913"/>
            <a:ext cx="47085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406CC-6004-4296-AC43-0DE2EC417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156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73042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46085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19126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92168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65210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38252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11295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84336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413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791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595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16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328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019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126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76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272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11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1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990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9214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780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5766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582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5116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408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637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0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522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714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391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22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03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70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B4840F-217D-4747-B4F5-06437194F5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8154" y="3653825"/>
            <a:ext cx="4572268" cy="23847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21029" y="2104076"/>
            <a:ext cx="7345685" cy="1312133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21030" y="3452332"/>
            <a:ext cx="7345684" cy="149002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3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6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9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92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65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38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1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8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ФИО, должность и компания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31526" y="569115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F1FE58ED-D3E6-AA44-8FFB-1D95F8E47BBD}"/>
              </a:ext>
            </a:extLst>
          </p:cNvPr>
          <p:cNvSpPr txBox="1">
            <a:spLocks/>
          </p:cNvSpPr>
          <p:nvPr userDrawn="1"/>
        </p:nvSpPr>
        <p:spPr>
          <a:xfrm>
            <a:off x="330374" y="544615"/>
            <a:ext cx="2026315" cy="267913"/>
          </a:xfrm>
          <a:prstGeom prst="rect">
            <a:avLst/>
          </a:prstGeom>
        </p:spPr>
        <p:txBody>
          <a:bodyPr vert="horz" lIns="74607" tIns="37302" rIns="74607" bIns="37302" rtlCol="0">
            <a:noAutofit/>
          </a:bodyPr>
          <a:lstStyle>
            <a:lvl1pPr marL="279781" indent="-279781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606194" indent="-23315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2pPr>
            <a:lvl3pPr marL="932606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3pPr>
            <a:lvl4pPr marL="130564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4pPr>
            <a:lvl5pPr marL="1678692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5pPr>
            <a:lvl6pPr marL="2051731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4773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7814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085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41"/>
              </a:lnSpc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2B9BF9CD-5FC8-094E-9440-3673953A985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28432" y="15798"/>
            <a:ext cx="1738283" cy="17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A9E06AB-41EC-A843-B5DD-A5BD8D1AE493}"/>
              </a:ext>
            </a:extLst>
          </p:cNvPr>
          <p:cNvSpPr txBox="1">
            <a:spLocks/>
          </p:cNvSpPr>
          <p:nvPr userDrawn="1"/>
        </p:nvSpPr>
        <p:spPr>
          <a:xfrm>
            <a:off x="313685" y="224386"/>
            <a:ext cx="6202779" cy="353539"/>
          </a:xfrm>
          <a:prstGeom prst="rect">
            <a:avLst/>
          </a:prstGeom>
        </p:spPr>
        <p:txBody>
          <a:bodyPr vert="horz" lIns="74607" tIns="37302" rIns="74607" bIns="3730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конференция «Ягоды России 2020»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id="{950D3229-DB7D-9642-AF32-53494DFB7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713" y="5076825"/>
            <a:ext cx="2151062" cy="939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 dirty="0"/>
              <a:t>Логотип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939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776" y="4673865"/>
            <a:ext cx="7800862" cy="42813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3776" y="1117740"/>
            <a:ext cx="7800862" cy="3506012"/>
          </a:xfrm>
        </p:spPr>
        <p:txBody>
          <a:bodyPr/>
          <a:lstStyle>
            <a:lvl1pPr marL="0" indent="0">
              <a:buNone/>
              <a:defRPr sz="2600"/>
            </a:lvl1pPr>
            <a:lvl2pPr marL="373042" indent="0">
              <a:buNone/>
              <a:defRPr sz="2300"/>
            </a:lvl2pPr>
            <a:lvl3pPr marL="746085" indent="0">
              <a:buNone/>
              <a:defRPr sz="2000"/>
            </a:lvl3pPr>
            <a:lvl4pPr marL="1119126" indent="0">
              <a:buNone/>
              <a:defRPr sz="1600"/>
            </a:lvl4pPr>
            <a:lvl5pPr marL="1492168" indent="0">
              <a:buNone/>
              <a:defRPr sz="1600"/>
            </a:lvl5pPr>
            <a:lvl6pPr marL="1865210" indent="0">
              <a:buNone/>
              <a:defRPr sz="1600"/>
            </a:lvl6pPr>
            <a:lvl7pPr marL="2238252" indent="0">
              <a:buNone/>
              <a:defRPr sz="1600"/>
            </a:lvl7pPr>
            <a:lvl8pPr marL="2611295" indent="0">
              <a:buNone/>
              <a:defRPr sz="1600"/>
            </a:lvl8pPr>
            <a:lvl9pPr marL="2984336" indent="0">
              <a:buNone/>
              <a:defRPr sz="16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776" y="5150520"/>
            <a:ext cx="7800862" cy="498472"/>
          </a:xfrm>
        </p:spPr>
        <p:txBody>
          <a:bodyPr/>
          <a:lstStyle>
            <a:lvl1pPr marL="0" indent="0">
              <a:buNone/>
              <a:defRPr sz="1100"/>
            </a:lvl1pPr>
            <a:lvl2pPr marL="373042" indent="0">
              <a:buNone/>
              <a:defRPr sz="1000"/>
            </a:lvl2pPr>
            <a:lvl3pPr marL="746085" indent="0">
              <a:buNone/>
              <a:defRPr sz="800"/>
            </a:lvl3pPr>
            <a:lvl4pPr marL="1119126" indent="0">
              <a:buNone/>
              <a:defRPr sz="700"/>
            </a:lvl4pPr>
            <a:lvl5pPr marL="1492168" indent="0">
              <a:buNone/>
              <a:defRPr sz="700"/>
            </a:lvl5pPr>
            <a:lvl6pPr marL="1865210" indent="0">
              <a:buNone/>
              <a:defRPr sz="700"/>
            </a:lvl6pPr>
            <a:lvl7pPr marL="2238252" indent="0">
              <a:buNone/>
              <a:defRPr sz="700"/>
            </a:lvl7pPr>
            <a:lvl8pPr marL="2611295" indent="0">
              <a:buNone/>
              <a:defRPr sz="700"/>
            </a:lvl8pPr>
            <a:lvl9pPr marL="298433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29D64916-72C9-284C-BC16-79795BC25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50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6557" y="850996"/>
            <a:ext cx="6783993" cy="71135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15668" y="1609218"/>
            <a:ext cx="7714882" cy="403984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79FF1912-4AF2-9F4C-92A9-E6B65DF3C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11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888" y="653225"/>
            <a:ext cx="6797016" cy="71135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>
            <a:lvl1pPr>
              <a:defRPr b="1"/>
            </a:lvl1pPr>
          </a:lstStyle>
          <a:p>
            <a:fld id="{8DBEAAEB-758A-4AAD-84ED-67F58590D8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49790C6C-F9C7-0647-A570-B46032F61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46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792" y="3933569"/>
            <a:ext cx="7632847" cy="1215778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792" y="2594511"/>
            <a:ext cx="7632847" cy="1339056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30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460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912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9216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6521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382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61129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8433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38C4504-3C53-AB46-B61A-738AFC146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01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9109" y="1428334"/>
            <a:ext cx="3831091" cy="403984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4216" y="1428334"/>
            <a:ext cx="3831091" cy="403984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D387EA18-06A2-CB4B-94C3-D6E0FDCA1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38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2" y="1370232"/>
            <a:ext cx="3798185" cy="57104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042" indent="0">
              <a:buNone/>
              <a:defRPr sz="1600" b="1"/>
            </a:lvl2pPr>
            <a:lvl3pPr marL="746085" indent="0">
              <a:buNone/>
              <a:defRPr sz="1500" b="1"/>
            </a:lvl3pPr>
            <a:lvl4pPr marL="1119126" indent="0">
              <a:buNone/>
              <a:defRPr sz="1300" b="1"/>
            </a:lvl4pPr>
            <a:lvl5pPr marL="1492168" indent="0">
              <a:buNone/>
              <a:defRPr sz="1300" b="1"/>
            </a:lvl5pPr>
            <a:lvl6pPr marL="1865210" indent="0">
              <a:buNone/>
              <a:defRPr sz="1300" b="1"/>
            </a:lvl6pPr>
            <a:lvl7pPr marL="2238252" indent="0">
              <a:buNone/>
              <a:defRPr sz="1300" b="1"/>
            </a:lvl7pPr>
            <a:lvl8pPr marL="2611295" indent="0">
              <a:buNone/>
              <a:defRPr sz="1300" b="1"/>
            </a:lvl8pPr>
            <a:lvl9pPr marL="2984336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4022" y="1941278"/>
            <a:ext cx="3798185" cy="35268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29227" y="1370232"/>
            <a:ext cx="3799677" cy="57104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042" indent="0">
              <a:buNone/>
              <a:defRPr sz="1600" b="1"/>
            </a:lvl2pPr>
            <a:lvl3pPr marL="746085" indent="0">
              <a:buNone/>
              <a:defRPr sz="1500" b="1"/>
            </a:lvl3pPr>
            <a:lvl4pPr marL="1119126" indent="0">
              <a:buNone/>
              <a:defRPr sz="1300" b="1"/>
            </a:lvl4pPr>
            <a:lvl5pPr marL="1492168" indent="0">
              <a:buNone/>
              <a:defRPr sz="1300" b="1"/>
            </a:lvl5pPr>
            <a:lvl6pPr marL="1865210" indent="0">
              <a:buNone/>
              <a:defRPr sz="1300" b="1"/>
            </a:lvl6pPr>
            <a:lvl7pPr marL="2238252" indent="0">
              <a:buNone/>
              <a:defRPr sz="1300" b="1"/>
            </a:lvl7pPr>
            <a:lvl8pPr marL="2611295" indent="0">
              <a:buNone/>
              <a:defRPr sz="1300" b="1"/>
            </a:lvl8pPr>
            <a:lvl9pPr marL="2984336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29227" y="1941278"/>
            <a:ext cx="3799677" cy="35268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BDDFB6E0-FA2B-D742-920A-5AAE3D3943A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57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D95C9B66-9775-C843-B588-7E083F973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85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05E7E35-2DBE-2B4C-B5EC-2245E98E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86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05E7E35-2DBE-2B4C-B5EC-2245E98E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547B4D-3F8D-8446-A3B6-4CAD530863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507" y="4682181"/>
            <a:ext cx="1302691" cy="9866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186E10-2022-6D44-8881-445D6F7543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3222" y="4686937"/>
            <a:ext cx="1302691" cy="98669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245611E-FE00-2D49-8B53-4076AC3FA8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9921" y="4709233"/>
            <a:ext cx="1302691" cy="98669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C3AF71F-595A-0744-94FD-01F857DEF3E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6206" y="4686937"/>
            <a:ext cx="1302691" cy="98669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11686DF-97DE-5E49-8FE9-D27D5D89A1F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0971" y="4682181"/>
            <a:ext cx="1302691" cy="98669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4EA861B-D035-6448-80D0-8A52D61515C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800" y="4686937"/>
            <a:ext cx="1302691" cy="986696"/>
          </a:xfrm>
          <a:prstGeom prst="rect">
            <a:avLst/>
          </a:prstGeom>
        </p:spPr>
      </p:pic>
      <p:sp>
        <p:nvSpPr>
          <p:cNvPr id="17" name="Заголовок 15">
            <a:extLst>
              <a:ext uri="{FF2B5EF4-FFF2-40B4-BE49-F238E27FC236}">
                <a16:creationId xmlns:a16="http://schemas.microsoft.com/office/drawing/2014/main" id="{48AF6286-9800-5A46-B4CE-B83A81394D0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7793" y="3772596"/>
            <a:ext cx="7646638" cy="966787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Благодарю за внимание!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Вопросы?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7E11EBE-F2E6-F14A-895A-4253B17F5C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7793" y="1189038"/>
            <a:ext cx="5544616" cy="2447925"/>
          </a:xfrm>
        </p:spPr>
        <p:txBody>
          <a:bodyPr/>
          <a:lstStyle>
            <a:lvl1pPr marL="0" indent="0">
              <a:buNone/>
              <a:defRPr/>
            </a:lvl1pPr>
            <a:lvl2pPr marL="373042" indent="0">
              <a:buNone/>
              <a:defRPr/>
            </a:lvl2pPr>
            <a:lvl3pPr marL="746084" indent="0">
              <a:buNone/>
              <a:defRPr/>
            </a:lvl3pPr>
            <a:lvl4pPr marL="1119125" indent="0">
              <a:buNone/>
              <a:defRPr/>
            </a:lvl4pPr>
            <a:lvl5pPr marL="1492170" indent="0">
              <a:buNone/>
              <a:defRPr/>
            </a:lvl5pPr>
          </a:lstStyle>
          <a:p>
            <a:pPr lvl="0"/>
            <a:r>
              <a:rPr lang="ru-RU" dirty="0"/>
              <a:t>ФИО Контакты Компания</a:t>
            </a:r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id="{ECAE4106-5231-534D-8E67-48038604366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1189038"/>
            <a:ext cx="1957388" cy="24479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 dirty="0"/>
              <a:t>Логотип</a:t>
            </a:r>
          </a:p>
        </p:txBody>
      </p:sp>
    </p:spTree>
    <p:extLst>
      <p:ext uri="{BB962C8B-B14F-4D97-AF65-F5344CB8AC3E}">
        <p14:creationId xmlns:p14="http://schemas.microsoft.com/office/powerpoint/2010/main" val="16430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758" y="1164059"/>
            <a:ext cx="2724194" cy="66266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7406" y="1164058"/>
            <a:ext cx="4863233" cy="430411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021" y="1836564"/>
            <a:ext cx="2724194" cy="3631606"/>
          </a:xfrm>
        </p:spPr>
        <p:txBody>
          <a:bodyPr/>
          <a:lstStyle>
            <a:lvl1pPr marL="0" indent="0">
              <a:buNone/>
              <a:defRPr sz="1100"/>
            </a:lvl1pPr>
            <a:lvl2pPr marL="373042" indent="0">
              <a:buNone/>
              <a:defRPr sz="1000"/>
            </a:lvl2pPr>
            <a:lvl3pPr marL="746085" indent="0">
              <a:buNone/>
              <a:defRPr sz="800"/>
            </a:lvl3pPr>
            <a:lvl4pPr marL="1119126" indent="0">
              <a:buNone/>
              <a:defRPr sz="700"/>
            </a:lvl4pPr>
            <a:lvl5pPr marL="1492168" indent="0">
              <a:buNone/>
              <a:defRPr sz="700"/>
            </a:lvl5pPr>
            <a:lvl6pPr marL="1865210" indent="0">
              <a:buNone/>
              <a:defRPr sz="700"/>
            </a:lvl6pPr>
            <a:lvl7pPr marL="2238252" indent="0">
              <a:buNone/>
              <a:defRPr sz="700"/>
            </a:lvl7pPr>
            <a:lvl8pPr marL="2611295" indent="0">
              <a:buNone/>
              <a:defRPr sz="700"/>
            </a:lvl8pPr>
            <a:lvl9pPr marL="298433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6EA3805E-13B0-0549-95E0-148785229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9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911" y="626815"/>
            <a:ext cx="6783993" cy="711352"/>
          </a:xfrm>
          <a:prstGeom prst="rect">
            <a:avLst/>
          </a:prstGeom>
        </p:spPr>
        <p:txBody>
          <a:bodyPr vert="horz" lIns="74607" tIns="37302" rIns="74607" bIns="37302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2" y="1428334"/>
            <a:ext cx="7714882" cy="4039841"/>
          </a:xfrm>
          <a:prstGeom prst="rect">
            <a:avLst/>
          </a:prstGeom>
        </p:spPr>
        <p:txBody>
          <a:bodyPr vert="horz" lIns="74607" tIns="37302" rIns="74607" bIns="3730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934288" y="5673633"/>
            <a:ext cx="1932094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DBEAAEB-758A-4AAD-84ED-67F58590D84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8D21E258-BF54-B54A-A071-01F14F81B5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3685" y="36364"/>
            <a:ext cx="1018203" cy="101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D4E58F03-9B7A-1049-91D3-7DADAFC00836}"/>
              </a:ext>
            </a:extLst>
          </p:cNvPr>
          <p:cNvSpPr txBox="1">
            <a:spLocks/>
          </p:cNvSpPr>
          <p:nvPr userDrawn="1"/>
        </p:nvSpPr>
        <p:spPr>
          <a:xfrm>
            <a:off x="6658232" y="317980"/>
            <a:ext cx="1470673" cy="339418"/>
          </a:xfrm>
          <a:prstGeom prst="rect">
            <a:avLst/>
          </a:prstGeom>
        </p:spPr>
        <p:txBody>
          <a:bodyPr vert="horz" lIns="74607" tIns="37302" rIns="74607" bIns="37302" rtlCol="0">
            <a:noAutofit/>
          </a:bodyPr>
          <a:lstStyle>
            <a:lvl1pPr marL="279781" indent="-279781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606194" indent="-23315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2pPr>
            <a:lvl3pPr marL="932606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3pPr>
            <a:lvl4pPr marL="130564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4pPr>
            <a:lvl5pPr marL="1678692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5pPr>
            <a:lvl6pPr marL="2051731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4773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7814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085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041"/>
              </a:lnSpc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17A8CAF-D14F-1E45-AA97-20BD3AAC41E8}"/>
              </a:ext>
            </a:extLst>
          </p:cNvPr>
          <p:cNvSpPr txBox="1">
            <a:spLocks/>
          </p:cNvSpPr>
          <p:nvPr userDrawn="1"/>
        </p:nvSpPr>
        <p:spPr>
          <a:xfrm>
            <a:off x="3869846" y="67818"/>
            <a:ext cx="4294257" cy="353539"/>
          </a:xfrm>
          <a:prstGeom prst="rect">
            <a:avLst/>
          </a:prstGeom>
        </p:spPr>
        <p:txBody>
          <a:bodyPr vert="horz" lIns="74607" tIns="37302" rIns="74607" bIns="3730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Международная конференция «Ягоды России 2020»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E2C0BF7F-8A98-3244-BF5A-0D855FD54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52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58" r:id="rId11"/>
  </p:sldLayoutIdLst>
  <p:hf hdr="0" dt="0"/>
  <p:txStyles>
    <p:titleStyle>
      <a:lvl1pPr algn="ctr" defTabSz="746085" rtl="0" eaLnBrk="1" latinLnBrk="0" hangingPunct="1">
        <a:spcBef>
          <a:spcPct val="0"/>
        </a:spcBef>
        <a:buNone/>
        <a:defRPr sz="26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9781" indent="-279781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6194" indent="-233152" algn="l" defTabSz="7460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32606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5647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8692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51731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4773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97814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0857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3042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6085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9126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2168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5210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38252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11295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4336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F7E52357-4A85-D641-8CC2-E2902AE3A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Производство и рынок ягод в мире и в России </a:t>
            </a:r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ADEA073E-18A5-F94C-A28F-B0E184FB3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030" y="3452332"/>
            <a:ext cx="7345684" cy="1490028"/>
          </a:xfrm>
        </p:spPr>
        <p:txBody>
          <a:bodyPr/>
          <a:lstStyle/>
          <a:p>
            <a:r>
              <a:rPr lang="ru-RU" dirty="0"/>
              <a:t>Ирина Козий, генеральный директор </a:t>
            </a:r>
            <a:endParaRPr lang="en-US" dirty="0"/>
          </a:p>
          <a:p>
            <a:r>
              <a:rPr lang="ru-RU" dirty="0"/>
              <a:t>Ягодного союза и ИА </a:t>
            </a:r>
            <a:r>
              <a:rPr lang="en-US" dirty="0" err="1"/>
              <a:t>FruitNews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C316C9-6F3A-974F-A6FA-ABC1898D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1</a:t>
            </a:fld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71E980-E9BB-B04C-861A-4E224BDFA3D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347" t="-1594" r="-32987" b="47"/>
          <a:stretch/>
        </p:blipFill>
        <p:spPr>
          <a:xfrm>
            <a:off x="590032" y="4751353"/>
            <a:ext cx="2151062" cy="939800"/>
          </a:xfrm>
        </p:spPr>
      </p:pic>
    </p:spTree>
    <p:extLst>
      <p:ext uri="{BB962C8B-B14F-4D97-AF65-F5344CB8AC3E}">
        <p14:creationId xmlns:p14="http://schemas.microsoft.com/office/powerpoint/2010/main" val="1411511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39C19-AECB-C746-83F1-A64CA36B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производители земляники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B64E91-D67A-154C-9FC1-89D22CE3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8F5CE6D4-A1FA-5E43-BFAA-D043F07101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5446869"/>
              </p:ext>
            </p:extLst>
          </p:nvPr>
        </p:nvGraphicFramePr>
        <p:xfrm>
          <a:off x="539800" y="1476524"/>
          <a:ext cx="72728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5BBE88D-230A-4E4F-AC17-57066FE6454B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F392211A-F48A-454C-AC87-5ED0F2AA6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56404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Урожайность земляники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11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7B0EDFF-FEFE-A943-9054-9E20B3057E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359034"/>
              </p:ext>
            </p:extLst>
          </p:nvPr>
        </p:nvGraphicFramePr>
        <p:xfrm>
          <a:off x="539800" y="1116484"/>
          <a:ext cx="741682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D1B501F-5CA6-5B41-992D-6FF12E7556F3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0FDC124D-EAF6-E943-AFB1-9C0861045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276776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39C19-AECB-C746-83F1-A64CA36B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производители малины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B64E91-D67A-154C-9FC1-89D22CE3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2088AEF-6E79-5147-A5D8-4D6D1B08A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284344"/>
              </p:ext>
            </p:extLst>
          </p:nvPr>
        </p:nvGraphicFramePr>
        <p:xfrm>
          <a:off x="227770" y="1364577"/>
          <a:ext cx="7728854" cy="3784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6277D3C-2273-9D46-9DDB-907B8BEDB2F1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FF1594B5-EF47-214C-B01A-26E88E6FC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40289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Урожайность малины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13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BAD5A53-73F9-F34E-A99C-793B953680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1217"/>
              </p:ext>
            </p:extLst>
          </p:nvPr>
        </p:nvGraphicFramePr>
        <p:xfrm>
          <a:off x="178860" y="1116483"/>
          <a:ext cx="7950044" cy="414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40719B1-1351-B741-B548-760AF84A9AEA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F0FCC61D-90F9-C240-A09C-D9E3F8EC4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045386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39C19-AECB-C746-83F1-A64CA36B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производители клюквы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B64E91-D67A-154C-9FC1-89D22CE3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D6CEE14-CF2F-7A44-8D11-635F6C667B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2580039"/>
              </p:ext>
            </p:extLst>
          </p:nvPr>
        </p:nvGraphicFramePr>
        <p:xfrm>
          <a:off x="683816" y="1391926"/>
          <a:ext cx="69127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1311DDE-2716-CF4E-B626-17F4641DB0BA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8BA439EB-9247-5C47-B8B5-5092AAF4C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588042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Урожайность клюквы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15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8ED44C43-C7A3-4A43-B3E4-29863CC3A0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440610"/>
              </p:ext>
            </p:extLst>
          </p:nvPr>
        </p:nvGraphicFramePr>
        <p:xfrm>
          <a:off x="251768" y="1116484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242F458-3AE1-1141-AEF2-227C83A79FB7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04164A58-1412-EC43-BC2E-E2E2E11A5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046846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39C19-AECB-C746-83F1-A64CA36B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производители голубики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B64E91-D67A-154C-9FC1-89D22CE3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4267E56-B7F5-CD4F-8B04-57D51600A3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654178"/>
              </p:ext>
            </p:extLst>
          </p:nvPr>
        </p:nvGraphicFramePr>
        <p:xfrm>
          <a:off x="395784" y="1381705"/>
          <a:ext cx="7272808" cy="3767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355B2A4-FB46-B740-9D0C-32EA6FCED49D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EF4D297E-55C0-284C-91DB-CF6B03578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981178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Урожайность голубики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17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7726A35-2B49-AB4E-A274-18E71E23A5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567421"/>
              </p:ext>
            </p:extLst>
          </p:nvPr>
        </p:nvGraphicFramePr>
        <p:xfrm>
          <a:off x="178860" y="1116484"/>
          <a:ext cx="79500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B2077EF-040B-6640-8EC8-8CD2A451C99F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F1C9704B-5AE3-4A42-8796-96AA2A10C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092771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Объем рынка ягод в России (тыс. тонн)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18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8C6A671-8661-F245-AE97-FC4184CA22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824030"/>
              </p:ext>
            </p:extLst>
          </p:nvPr>
        </p:nvGraphicFramePr>
        <p:xfrm>
          <a:off x="467792" y="1268939"/>
          <a:ext cx="7416824" cy="4096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4BCBC19-0CB2-E444-B206-2A949DFDC159}"/>
              </a:ext>
            </a:extLst>
          </p:cNvPr>
          <p:cNvSpPr txBox="1"/>
          <p:nvPr/>
        </p:nvSpPr>
        <p:spPr>
          <a:xfrm>
            <a:off x="2916064" y="5673633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Федеральной службы государственной статистики РФ, 2020 г. и Федеральной таможенной службы, 2020 г.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3302149C-1141-DC40-85C0-8CDE1BBAD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623257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Доли различных культур в объеме производства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19</a:t>
            </a:fld>
            <a:endParaRPr lang="ru-RU" b="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3024D38-687A-764F-916D-1853DF407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042007"/>
              </p:ext>
            </p:extLst>
          </p:nvPr>
        </p:nvGraphicFramePr>
        <p:xfrm>
          <a:off x="29316" y="1480196"/>
          <a:ext cx="824865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703EC7B-8D50-334F-BAD1-A6E4A14A0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518796"/>
            <a:ext cx="2040221" cy="50304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63781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Производство ягод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472712"/>
            <a:ext cx="1247978" cy="536997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/>
              <a:t>Производство и рынок ягод в мире и в России 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932EF874-0740-C44E-8DD0-450FC27CF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88615"/>
              </p:ext>
            </p:extLst>
          </p:nvPr>
        </p:nvGraphicFramePr>
        <p:xfrm>
          <a:off x="178860" y="1188492"/>
          <a:ext cx="8243398" cy="407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2983583-7C2D-6F41-BA48-706EA7B4B39B}"/>
              </a:ext>
            </a:extLst>
          </p:cNvPr>
          <p:cNvSpPr txBox="1"/>
          <p:nvPr/>
        </p:nvSpPr>
        <p:spPr>
          <a:xfrm>
            <a:off x="1979960" y="5271850"/>
            <a:ext cx="614894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261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01A27-3306-D34D-8C84-47861EABD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ягод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790AEB-D656-D34B-9988-C7CC5A21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20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425C9DB-3CAC-424B-B4F1-5A6E4C4BA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219869"/>
              </p:ext>
            </p:extLst>
          </p:nvPr>
        </p:nvGraphicFramePr>
        <p:xfrm>
          <a:off x="253531" y="1329561"/>
          <a:ext cx="7875373" cy="417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3051134-3513-AD45-81F6-DF0CC5CAA0E3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B2C6DB86-F435-F343-92DC-4EC5EC45B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508973"/>
            <a:ext cx="1824197" cy="512864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4021279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96431-7A18-D345-9F19-211D39CFE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земляники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93BF62-3935-CA40-8C7D-0F6AB8A6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21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8DAA8A5-54C6-4C47-BDFA-C67E9D88E6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085050"/>
              </p:ext>
            </p:extLst>
          </p:nvPr>
        </p:nvGraphicFramePr>
        <p:xfrm>
          <a:off x="899840" y="1422868"/>
          <a:ext cx="6562473" cy="397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F63AA0-067A-DA48-9D2B-880858F3F8AA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02F8AF6F-ECEE-E542-85D7-F9EAF34C2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734650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Импорт земляники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F62DD0FA-A274-0348-A41F-F89451DB6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10707"/>
              </p:ext>
            </p:extLst>
          </p:nvPr>
        </p:nvGraphicFramePr>
        <p:xfrm>
          <a:off x="755825" y="1364577"/>
          <a:ext cx="6912768" cy="3856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9732">
                  <a:extLst>
                    <a:ext uri="{9D8B030D-6E8A-4147-A177-3AD203B41FA5}">
                      <a16:colId xmlns:a16="http://schemas.microsoft.com/office/drawing/2014/main" val="2335905566"/>
                    </a:ext>
                  </a:extLst>
                </a:gridCol>
                <a:gridCol w="1053259">
                  <a:extLst>
                    <a:ext uri="{9D8B030D-6E8A-4147-A177-3AD203B41FA5}">
                      <a16:colId xmlns:a16="http://schemas.microsoft.com/office/drawing/2014/main" val="988389181"/>
                    </a:ext>
                  </a:extLst>
                </a:gridCol>
                <a:gridCol w="1053259">
                  <a:extLst>
                    <a:ext uri="{9D8B030D-6E8A-4147-A177-3AD203B41FA5}">
                      <a16:colId xmlns:a16="http://schemas.microsoft.com/office/drawing/2014/main" val="3832546284"/>
                    </a:ext>
                  </a:extLst>
                </a:gridCol>
                <a:gridCol w="1053259">
                  <a:extLst>
                    <a:ext uri="{9D8B030D-6E8A-4147-A177-3AD203B41FA5}">
                      <a16:colId xmlns:a16="http://schemas.microsoft.com/office/drawing/2014/main" val="942213770"/>
                    </a:ext>
                  </a:extLst>
                </a:gridCol>
                <a:gridCol w="1053259">
                  <a:extLst>
                    <a:ext uri="{9D8B030D-6E8A-4147-A177-3AD203B41FA5}">
                      <a16:colId xmlns:a16="http://schemas.microsoft.com/office/drawing/2014/main" val="1291381350"/>
                    </a:ext>
                  </a:extLst>
                </a:gridCol>
              </a:tblGrid>
              <a:tr h="8755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Импорт свежей земляники в Россию по странам – поставщикам (тонн)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(Основной текст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552600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(Основной текст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4330833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Земляника садовая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30720,6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47676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49485,2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43806,7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1300374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Турция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2757,7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12733,3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18705,5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9024567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8699,2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10367,7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9098,9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8283,5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9258400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Белоруссия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17845,9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26807,6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20264,4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5117,4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803843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Молдавия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794,7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1786,1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4147,5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1240403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Китай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1003,2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1836,7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2063,8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2321,1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0424088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Египет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963,8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1586,8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1864,6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1822,9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6554363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Азербайджан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131,9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425,4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1234,2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1728,3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3641454"/>
                  </a:ext>
                </a:extLst>
              </a:tr>
              <a:tr h="298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Другие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1719,6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3099,4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439,9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1680,5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769276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22</a:t>
            </a:fld>
            <a:endParaRPr lang="ru-RU" b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87FAE-B957-A64D-9D19-B38C7820733C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66711A94-6431-9145-B975-75658D745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909929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9805C-E6FC-2146-B69C-9753D52A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малины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B730C7-E7A2-F34B-A853-247134CEF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23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35B205D-BCDA-C949-9032-DCDA83BAD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751177"/>
              </p:ext>
            </p:extLst>
          </p:nvPr>
        </p:nvGraphicFramePr>
        <p:xfrm>
          <a:off x="755824" y="1364577"/>
          <a:ext cx="6912768" cy="407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F8B9C81-6F77-4A4A-849A-EF19C213DD9A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</p:spTree>
    <p:extLst>
      <p:ext uri="{BB962C8B-B14F-4D97-AF65-F5344CB8AC3E}">
        <p14:creationId xmlns:p14="http://schemas.microsoft.com/office/powerpoint/2010/main" val="992446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Импорт малины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24</a:t>
            </a:fld>
            <a:endParaRPr lang="ru-RU" b="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7EFBC43-029B-664B-B051-3CC65C664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36977"/>
              </p:ext>
            </p:extLst>
          </p:nvPr>
        </p:nvGraphicFramePr>
        <p:xfrm>
          <a:off x="395784" y="1116484"/>
          <a:ext cx="7632848" cy="3744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4004">
                  <a:extLst>
                    <a:ext uri="{9D8B030D-6E8A-4147-A177-3AD203B41FA5}">
                      <a16:colId xmlns:a16="http://schemas.microsoft.com/office/drawing/2014/main" val="1042181006"/>
                    </a:ext>
                  </a:extLst>
                </a:gridCol>
                <a:gridCol w="1349711">
                  <a:extLst>
                    <a:ext uri="{9D8B030D-6E8A-4147-A177-3AD203B41FA5}">
                      <a16:colId xmlns:a16="http://schemas.microsoft.com/office/drawing/2014/main" val="3773879887"/>
                    </a:ext>
                  </a:extLst>
                </a:gridCol>
                <a:gridCol w="1349711">
                  <a:extLst>
                    <a:ext uri="{9D8B030D-6E8A-4147-A177-3AD203B41FA5}">
                      <a16:colId xmlns:a16="http://schemas.microsoft.com/office/drawing/2014/main" val="1557387990"/>
                    </a:ext>
                  </a:extLst>
                </a:gridCol>
                <a:gridCol w="1349711">
                  <a:extLst>
                    <a:ext uri="{9D8B030D-6E8A-4147-A177-3AD203B41FA5}">
                      <a16:colId xmlns:a16="http://schemas.microsoft.com/office/drawing/2014/main" val="2495639658"/>
                    </a:ext>
                  </a:extLst>
                </a:gridCol>
                <a:gridCol w="1349711">
                  <a:extLst>
                    <a:ext uri="{9D8B030D-6E8A-4147-A177-3AD203B41FA5}">
                      <a16:colId xmlns:a16="http://schemas.microsoft.com/office/drawing/2014/main" val="1211567267"/>
                    </a:ext>
                  </a:extLst>
                </a:gridCol>
              </a:tblGrid>
              <a:tr h="109866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Импорт свежей малины в Россию по странам – поставщикам (тонн)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20697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(Основной текст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4983776"/>
                  </a:ext>
                </a:extLst>
              </a:tr>
              <a:tr h="3587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Малина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1136,5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1963,3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2516,1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2289,7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1105286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Молдавия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129,8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732,7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911,9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7841500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Марокко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50,3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378,5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739,5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487844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Мексика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211,9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366,7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403,6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436,6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7169988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Белоруссия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730,8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794,1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178,4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4518148"/>
                  </a:ext>
                </a:extLst>
              </a:tr>
              <a:tr h="381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Другие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13,7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35,8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23,3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44692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4F8F825-8180-304D-A475-5A348B1CCDDD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1E0E62A-9DA3-164B-BE1F-A1F281AC0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877737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AF3BF-234C-EE4C-9F35-9256E783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ежевики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2FC6BC-ECB1-5D46-9C59-FC4D1D6D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25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561AE40-84B4-1F43-8F0F-C3C6E11078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33231"/>
              </p:ext>
            </p:extLst>
          </p:nvPr>
        </p:nvGraphicFramePr>
        <p:xfrm>
          <a:off x="611808" y="1387418"/>
          <a:ext cx="7272808" cy="4049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515D30E-7622-D745-9C69-035F7A122E9D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4B27A4FE-1542-744D-B02D-49B9BAA0C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035821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Импорт ежевики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26</a:t>
            </a:fld>
            <a:endParaRPr lang="ru-RU" b="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7B6BB8E-306D-6342-93DB-A79ABC332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821303"/>
              </p:ext>
            </p:extLst>
          </p:nvPr>
        </p:nvGraphicFramePr>
        <p:xfrm>
          <a:off x="755824" y="1260500"/>
          <a:ext cx="6912769" cy="3672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2577">
                  <a:extLst>
                    <a:ext uri="{9D8B030D-6E8A-4147-A177-3AD203B41FA5}">
                      <a16:colId xmlns:a16="http://schemas.microsoft.com/office/drawing/2014/main" val="4057236507"/>
                    </a:ext>
                  </a:extLst>
                </a:gridCol>
                <a:gridCol w="845048">
                  <a:extLst>
                    <a:ext uri="{9D8B030D-6E8A-4147-A177-3AD203B41FA5}">
                      <a16:colId xmlns:a16="http://schemas.microsoft.com/office/drawing/2014/main" val="1504163425"/>
                    </a:ext>
                  </a:extLst>
                </a:gridCol>
                <a:gridCol w="845048">
                  <a:extLst>
                    <a:ext uri="{9D8B030D-6E8A-4147-A177-3AD203B41FA5}">
                      <a16:colId xmlns:a16="http://schemas.microsoft.com/office/drawing/2014/main" val="2396094405"/>
                    </a:ext>
                  </a:extLst>
                </a:gridCol>
                <a:gridCol w="845048">
                  <a:extLst>
                    <a:ext uri="{9D8B030D-6E8A-4147-A177-3AD203B41FA5}">
                      <a16:colId xmlns:a16="http://schemas.microsoft.com/office/drawing/2014/main" val="3004543280"/>
                    </a:ext>
                  </a:extLst>
                </a:gridCol>
                <a:gridCol w="845048">
                  <a:extLst>
                    <a:ext uri="{9D8B030D-6E8A-4147-A177-3AD203B41FA5}">
                      <a16:colId xmlns:a16="http://schemas.microsoft.com/office/drawing/2014/main" val="1161594934"/>
                    </a:ext>
                  </a:extLst>
                </a:gridCol>
              </a:tblGrid>
              <a:tr h="113345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Импорт свежей ежевики, логановой ягоды, шелковицы в Россию по странам – поставщикам (тонн)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60814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(Основной текст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916014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Ежевика, логанова ягода, шелковица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1081,4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786,5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1038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1007,2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578799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116,2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430,7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599,5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14885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Мексика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108,5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212,7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278,7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6153859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Молдавия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25,2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63,7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78,8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2749384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Другие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784,6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34,8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20,4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43,3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715775"/>
                  </a:ext>
                </a:extLst>
              </a:tr>
              <a:tr h="362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Белоруссия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46,9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118,3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162,2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675978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54389B-44EA-C54A-AF37-309BD44CFDF5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44DFA27-2583-984C-8E92-B90975EDF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64300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E9495-0477-4E44-BC83-B11A8BEE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клюквы и голубики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4B37A2-70FF-7B4C-9AAF-BF2ED794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043E15A-F19F-3B4F-B918-1961F2D4A5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635943"/>
              </p:ext>
            </p:extLst>
          </p:nvPr>
        </p:nvGraphicFramePr>
        <p:xfrm>
          <a:off x="611808" y="1364577"/>
          <a:ext cx="7403554" cy="4160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2DB136-E2E9-5044-B331-FB119296E82B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3C1FDAA-F3E5-AC4E-B05B-ABD87FCE0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524695"/>
            <a:ext cx="1968213" cy="497142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582124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Импорт клюквы и голубики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28</a:t>
            </a:fld>
            <a:endParaRPr lang="ru-RU" b="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264C19B-49F5-4A45-BF6A-057B51F1C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24941"/>
              </p:ext>
            </p:extLst>
          </p:nvPr>
        </p:nvGraphicFramePr>
        <p:xfrm>
          <a:off x="611808" y="1188492"/>
          <a:ext cx="7012876" cy="4320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9804">
                  <a:extLst>
                    <a:ext uri="{9D8B030D-6E8A-4147-A177-3AD203B41FA5}">
                      <a16:colId xmlns:a16="http://schemas.microsoft.com/office/drawing/2014/main" val="4117230591"/>
                    </a:ext>
                  </a:extLst>
                </a:gridCol>
                <a:gridCol w="1278251">
                  <a:extLst>
                    <a:ext uri="{9D8B030D-6E8A-4147-A177-3AD203B41FA5}">
                      <a16:colId xmlns:a16="http://schemas.microsoft.com/office/drawing/2014/main" val="4015283208"/>
                    </a:ext>
                  </a:extLst>
                </a:gridCol>
                <a:gridCol w="1278251">
                  <a:extLst>
                    <a:ext uri="{9D8B030D-6E8A-4147-A177-3AD203B41FA5}">
                      <a16:colId xmlns:a16="http://schemas.microsoft.com/office/drawing/2014/main" val="2195364432"/>
                    </a:ext>
                  </a:extLst>
                </a:gridCol>
                <a:gridCol w="1278251">
                  <a:extLst>
                    <a:ext uri="{9D8B030D-6E8A-4147-A177-3AD203B41FA5}">
                      <a16:colId xmlns:a16="http://schemas.microsoft.com/office/drawing/2014/main" val="1302098156"/>
                    </a:ext>
                  </a:extLst>
                </a:gridCol>
                <a:gridCol w="1018319">
                  <a:extLst>
                    <a:ext uri="{9D8B030D-6E8A-4147-A177-3AD203B41FA5}">
                      <a16:colId xmlns:a16="http://schemas.microsoft.com/office/drawing/2014/main" val="571117354"/>
                    </a:ext>
                  </a:extLst>
                </a:gridCol>
              </a:tblGrid>
              <a:tr h="99226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Импорт свежей клюквы, голубики, черники и брусники в Россию по странам – поставщикам (тонн)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539690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(Основной текст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058216"/>
                  </a:ext>
                </a:extLst>
              </a:tr>
              <a:tr h="682181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2286,3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2552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4587,8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7252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1399311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Белоруссия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1467,6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685,3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1816,6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2576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983479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Перу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366,8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427,6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980,3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1715,8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5252508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Марокко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168,7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642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798,1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1423,4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5961899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276,7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588,8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7436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Чили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118,7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291,8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498,5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5768490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Грузия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81,4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95,7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64,6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146,7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9208021"/>
                  </a:ext>
                </a:extLst>
              </a:tr>
              <a:tr h="33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Другие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32,1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149,7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199,4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302,8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303474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CC27E37-6B2E-D347-B419-74F557354CD7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F484D4A-F87F-E34B-B60A-F543C0AB7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73633"/>
            <a:ext cx="1896205" cy="348204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11182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6426C-BC4C-DD4A-8EAA-6E8D0210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смородины и крыжовника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5AC6FF-F11E-1D4E-82A5-E7A66B5B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29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8CAD70B1-3954-4149-B9C6-577D6BFA10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860724"/>
              </p:ext>
            </p:extLst>
          </p:nvPr>
        </p:nvGraphicFramePr>
        <p:xfrm>
          <a:off x="227770" y="1350296"/>
          <a:ext cx="7835602" cy="408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4FEAFD4-5417-924A-A839-C3ECCE95226B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4342E7C-E8E0-F04C-A8C4-3060F404B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436963"/>
            <a:ext cx="1752189" cy="584874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76057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4CDD3-B2DC-6D4D-9881-D171C972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производства по культурам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DDB606-BFFB-CD47-B089-4A01A826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588FDE-C898-B642-80F9-ADB1FF717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480641"/>
            <a:ext cx="1462399" cy="541196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  <p:graphicFrame>
        <p:nvGraphicFramePr>
          <p:cNvPr id="6" name="Содержимое 5">
            <a:extLst>
              <a:ext uri="{FF2B5EF4-FFF2-40B4-BE49-F238E27FC236}">
                <a16:creationId xmlns:a16="http://schemas.microsoft.com/office/drawing/2014/main" id="{CDBA60BA-38F3-0C44-9154-5D817A46BF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444724"/>
              </p:ext>
            </p:extLst>
          </p:nvPr>
        </p:nvGraphicFramePr>
        <p:xfrm>
          <a:off x="421893" y="1944141"/>
          <a:ext cx="1660940" cy="353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9D4F3D84-97F8-0D4D-801C-B2B2EF45C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5756952"/>
              </p:ext>
            </p:extLst>
          </p:nvPr>
        </p:nvGraphicFramePr>
        <p:xfrm>
          <a:off x="2082833" y="1929857"/>
          <a:ext cx="1952725" cy="3542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14E3DD6A-7923-7948-B5D7-7665EB304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53337"/>
              </p:ext>
            </p:extLst>
          </p:nvPr>
        </p:nvGraphicFramePr>
        <p:xfrm>
          <a:off x="4035559" y="1937786"/>
          <a:ext cx="1971032" cy="353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01ACB51-823B-B643-95E7-959D3A26E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2247562"/>
              </p:ext>
            </p:extLst>
          </p:nvPr>
        </p:nvGraphicFramePr>
        <p:xfrm>
          <a:off x="6006590" y="1944141"/>
          <a:ext cx="1950033" cy="353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B50B32E-5F77-AD46-BB05-B1A46D45F790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711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Импорт смородины и крыжовника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30</a:t>
            </a:fld>
            <a:endParaRPr lang="ru-RU" b="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DB8EEB8-0C67-C641-8BB6-F0142D9DB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40017"/>
              </p:ext>
            </p:extLst>
          </p:nvPr>
        </p:nvGraphicFramePr>
        <p:xfrm>
          <a:off x="467792" y="1364577"/>
          <a:ext cx="7416826" cy="3856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694">
                  <a:extLst>
                    <a:ext uri="{9D8B030D-6E8A-4147-A177-3AD203B41FA5}">
                      <a16:colId xmlns:a16="http://schemas.microsoft.com/office/drawing/2014/main" val="879468672"/>
                    </a:ext>
                  </a:extLst>
                </a:gridCol>
                <a:gridCol w="1243283">
                  <a:extLst>
                    <a:ext uri="{9D8B030D-6E8A-4147-A177-3AD203B41FA5}">
                      <a16:colId xmlns:a16="http://schemas.microsoft.com/office/drawing/2014/main" val="4020004713"/>
                    </a:ext>
                  </a:extLst>
                </a:gridCol>
                <a:gridCol w="1243283">
                  <a:extLst>
                    <a:ext uri="{9D8B030D-6E8A-4147-A177-3AD203B41FA5}">
                      <a16:colId xmlns:a16="http://schemas.microsoft.com/office/drawing/2014/main" val="1401406667"/>
                    </a:ext>
                  </a:extLst>
                </a:gridCol>
                <a:gridCol w="1243283">
                  <a:extLst>
                    <a:ext uri="{9D8B030D-6E8A-4147-A177-3AD203B41FA5}">
                      <a16:colId xmlns:a16="http://schemas.microsoft.com/office/drawing/2014/main" val="1468360313"/>
                    </a:ext>
                  </a:extLst>
                </a:gridCol>
                <a:gridCol w="1243283">
                  <a:extLst>
                    <a:ext uri="{9D8B030D-6E8A-4147-A177-3AD203B41FA5}">
                      <a16:colId xmlns:a16="http://schemas.microsoft.com/office/drawing/2014/main" val="590382696"/>
                    </a:ext>
                  </a:extLst>
                </a:gridCol>
              </a:tblGrid>
              <a:tr h="88145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Импорт свежей смородины и крыжовника в Россию по странам – поставщикам (тонн)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35837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2808545"/>
                  </a:ext>
                </a:extLst>
              </a:tr>
              <a:tr h="624364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2120,4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2537,7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2137,7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3270,3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5174485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Белоруссия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2087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2449,4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1818,3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3186,3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6320410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Молдавия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41,1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256,4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38,8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674840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Чили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11,2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26,7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3636334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Грузия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8703668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Азербайджан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13,3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5879413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Азербаджан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6944070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829885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E023F9B-EB83-EE49-A562-B081CFB70F31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B5902CC5-16CA-7049-9A01-D60391735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436964"/>
            <a:ext cx="1824197" cy="584873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882894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Изменения цен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31</a:t>
            </a:fld>
            <a:endParaRPr lang="ru-RU" b="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D94C938-FFEB-014F-AE12-2DC3415D9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46000"/>
              </p:ext>
            </p:extLst>
          </p:nvPr>
        </p:nvGraphicFramePr>
        <p:xfrm>
          <a:off x="178860" y="1980580"/>
          <a:ext cx="7950040" cy="2820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940">
                  <a:extLst>
                    <a:ext uri="{9D8B030D-6E8A-4147-A177-3AD203B41FA5}">
                      <a16:colId xmlns:a16="http://schemas.microsoft.com/office/drawing/2014/main" val="4209154920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3254451222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4037158021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2499210728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3487791936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2387494165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3661484815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992297614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4113442483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22596280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2357037683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1800825739"/>
                    </a:ext>
                  </a:extLst>
                </a:gridCol>
                <a:gridCol w="527175">
                  <a:extLst>
                    <a:ext uri="{9D8B030D-6E8A-4147-A177-3AD203B41FA5}">
                      <a16:colId xmlns:a16="http://schemas.microsoft.com/office/drawing/2014/main" val="1755497317"/>
                    </a:ext>
                  </a:extLst>
                </a:gridCol>
              </a:tblGrid>
              <a:tr h="380613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Цена импорта ягод в 2019 г. ($/кг)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068406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01.2019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02.2019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03.2019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04.2019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05.2019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06.2019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07.2019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08.2019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09.2019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10.2019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11.2019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12.2019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3069678059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Земляника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3,05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1,73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2,51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4,85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1151459736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Малина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11,58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2,57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3,03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7,41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9,04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11,48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3222485764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Ежевика, логанова ягода, шелковица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9,87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11,39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11,13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6,68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2,18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2,04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8,10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9,99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10,06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10,47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1570025046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Клюква, голубика, черника, брусника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3,85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4,60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5,93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5,06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2,28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3,89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4,79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6,78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1024866658"/>
                  </a:ext>
                </a:extLst>
              </a:tr>
              <a:tr h="38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Смородина и крыжовник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0,13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10,77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extLst>
                  <a:ext uri="{0D108BD9-81ED-4DB2-BD59-A6C34878D82A}">
                    <a16:rowId xmlns:a16="http://schemas.microsoft.com/office/drawing/2014/main" val="37528078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D54E518-AEDB-D24B-AB82-423202E1C445}"/>
              </a:ext>
            </a:extLst>
          </p:cNvPr>
          <p:cNvSpPr txBox="1"/>
          <p:nvPr/>
        </p:nvSpPr>
        <p:spPr>
          <a:xfrm>
            <a:off x="3204096" y="5673633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Федеральная таможенная служба, 2020 г.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0AB61F39-4B19-2343-87B7-E267231A8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416892"/>
            <a:ext cx="1752189" cy="604945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2314619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32</a:t>
            </a:fld>
            <a:endParaRPr lang="ru-RU" b="0" dirty="0"/>
          </a:p>
        </p:txBody>
      </p:sp>
      <p:sp>
        <p:nvSpPr>
          <p:cNvPr id="10" name="Заголовок 15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Благодарю за внимание!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Вопросы?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B5735F43-D536-CD4D-9AC1-BDF4003BEF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7793" y="2700660"/>
            <a:ext cx="5544616" cy="936303"/>
          </a:xfrm>
        </p:spPr>
        <p:txBody>
          <a:bodyPr/>
          <a:lstStyle/>
          <a:p>
            <a:r>
              <a:rPr lang="ru-RU" dirty="0"/>
              <a:t>Ирина Козий, генеральный директор </a:t>
            </a:r>
            <a:endParaRPr lang="en-US" dirty="0"/>
          </a:p>
          <a:p>
            <a:r>
              <a:rPr lang="ru-RU" dirty="0"/>
              <a:t>Ягодного союза и ИА </a:t>
            </a:r>
            <a:r>
              <a:rPr lang="en-US" dirty="0" err="1"/>
              <a:t>FruitNews</a:t>
            </a:r>
            <a:endParaRPr lang="ru-RU" dirty="0"/>
          </a:p>
          <a:p>
            <a:endParaRPr lang="ru-RU" dirty="0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9B97C319-20A8-F34B-B70F-F818EE480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73633"/>
            <a:ext cx="3480381" cy="348204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64147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Экспорт ягод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4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472712"/>
            <a:ext cx="1297044" cy="536997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/>
              <a:t>Производство и рынок ягод в мире и в России 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C4564BC-E7A7-CB4B-8260-14F2C56BA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458438"/>
              </p:ext>
            </p:extLst>
          </p:nvPr>
        </p:nvGraphicFramePr>
        <p:xfrm>
          <a:off x="178859" y="1044476"/>
          <a:ext cx="798006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16353A6-9004-EC44-B376-B01024265D04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52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Экспорт ягод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5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472712"/>
            <a:ext cx="1153028" cy="536997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/>
              <a:t>Производство и рынок ягод в мире и в России 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BC88A7-C067-A34C-807D-BF2EEDA2FC05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55E7F60-8042-A54A-B528-C06E74652F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069726"/>
              </p:ext>
            </p:extLst>
          </p:nvPr>
        </p:nvGraphicFramePr>
        <p:xfrm>
          <a:off x="178859" y="972467"/>
          <a:ext cx="7980067" cy="428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2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Цены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6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436964"/>
            <a:ext cx="1297044" cy="536997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/>
              <a:t>Производство и рынок ягод в мире и в России 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3991460-6964-AA40-998E-E4F5107EE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335587"/>
              </p:ext>
            </p:extLst>
          </p:nvPr>
        </p:nvGraphicFramePr>
        <p:xfrm>
          <a:off x="178860" y="1116484"/>
          <a:ext cx="79500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4FAE48A-6D0A-D845-9F1F-240A2104A682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31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177A7-5C76-AB40-BE4D-C347D3BA9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Цены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1A6B97-9F0B-8340-A776-D31AD8B4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66EE1E-5A9D-0E49-8A6A-10332DDB9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A80A65B-BEB8-F242-90B1-234B27682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72553"/>
              </p:ext>
            </p:extLst>
          </p:nvPr>
        </p:nvGraphicFramePr>
        <p:xfrm>
          <a:off x="323774" y="1692548"/>
          <a:ext cx="7704862" cy="2592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4">
                  <a:extLst>
                    <a:ext uri="{9D8B030D-6E8A-4147-A177-3AD203B41FA5}">
                      <a16:colId xmlns:a16="http://schemas.microsoft.com/office/drawing/2014/main" val="83411372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29331072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2343914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36688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0072288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75017805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7595179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0974737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4936909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159870049"/>
                    </a:ext>
                  </a:extLst>
                </a:gridCol>
                <a:gridCol w="504060">
                  <a:extLst>
                    <a:ext uri="{9D8B030D-6E8A-4147-A177-3AD203B41FA5}">
                      <a16:colId xmlns:a16="http://schemas.microsoft.com/office/drawing/2014/main" val="140506740"/>
                    </a:ext>
                  </a:extLst>
                </a:gridCol>
              </a:tblGrid>
              <a:tr h="37032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Средние цены на экспорт ягод (</a:t>
                      </a:r>
                      <a:r>
                        <a:rPr lang="en-US" sz="1600" b="1" u="none" strike="noStrike" dirty="0">
                          <a:effectLst/>
                        </a:rPr>
                        <a:t>USD/kg)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41357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2007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2008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2009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2016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83141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Крыжовник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6,06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7,61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11,33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3,71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4,19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2,41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1,43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0,85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06644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Земляника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2,45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2,83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2,47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2,44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2,67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27104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Голубика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2,88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2,63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2,89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3,18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2,85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2,81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29195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Клюква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2,95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3,01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2,94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4,19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4,15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3,86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3,91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4,69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4,32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4,48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002947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Смородина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2,34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2,29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2,21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3,28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3,92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3" marR="8093" marT="809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398866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3E0CB40-5C60-734E-B44B-33E68550DF3C}"/>
              </a:ext>
            </a:extLst>
          </p:cNvPr>
          <p:cNvSpPr txBox="1"/>
          <p:nvPr/>
        </p:nvSpPr>
        <p:spPr>
          <a:xfrm>
            <a:off x="1750215" y="5226569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558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Площади выращивания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8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472712"/>
            <a:ext cx="1297044" cy="536997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/>
              <a:t>Производство и рынок ягод в мире и в России 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D6D67AF-3A16-6544-974D-EAD146EF97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816224"/>
              </p:ext>
            </p:extLst>
          </p:nvPr>
        </p:nvGraphicFramePr>
        <p:xfrm>
          <a:off x="197793" y="1024677"/>
          <a:ext cx="8082607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2BF9C91-DB13-9141-ACE0-A6F3420C7E04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69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Урожайность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9</a:t>
            </a:fld>
            <a:endParaRPr lang="ru-RU" b="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9A54080-C4ED-FE44-9EF6-DC138C7E69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898348"/>
              </p:ext>
            </p:extLst>
          </p:nvPr>
        </p:nvGraphicFramePr>
        <p:xfrm>
          <a:off x="323776" y="1188492"/>
          <a:ext cx="78051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2BFE1AE-438B-2F46-96E5-843829578DF1}"/>
              </a:ext>
            </a:extLst>
          </p:cNvPr>
          <p:cNvSpPr txBox="1"/>
          <p:nvPr/>
        </p:nvSpPr>
        <p:spPr>
          <a:xfrm>
            <a:off x="1720192" y="5472712"/>
            <a:ext cx="64087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Источник: Оценка </a:t>
            </a:r>
            <a:r>
              <a:rPr lang="en-US" sz="1000" dirty="0" err="1"/>
              <a:t>FruitNews</a:t>
            </a:r>
            <a:r>
              <a:rPr lang="ru-RU" sz="1000" dirty="0"/>
              <a:t> по данным Продовольственной и сельскохозяйственной организации Объединенных Наций (</a:t>
            </a:r>
            <a:r>
              <a:rPr lang="en-US" sz="1000" dirty="0"/>
              <a:t>FAO), 2018 </a:t>
            </a:r>
            <a:r>
              <a:rPr lang="ru-RU" sz="1000" dirty="0"/>
              <a:t>г., </a:t>
            </a:r>
            <a:r>
              <a:rPr lang="en-US" sz="1000" dirty="0"/>
              <a:t>fresh4cast.com, 2018 </a:t>
            </a:r>
            <a:r>
              <a:rPr lang="ru-RU" sz="1000" dirty="0"/>
              <a:t>г., </a:t>
            </a:r>
            <a:r>
              <a:rPr lang="en-US" sz="1000" dirty="0"/>
              <a:t>The Observatory of Economic Complexity, 2018 </a:t>
            </a:r>
            <a:r>
              <a:rPr lang="ru-RU" sz="1000" dirty="0"/>
              <a:t>г., </a:t>
            </a:r>
            <a:r>
              <a:rPr lang="en-US" sz="1000" dirty="0"/>
              <a:t>SEEDEV, 2018 </a:t>
            </a:r>
            <a:r>
              <a:rPr lang="ru-RU" sz="1000" dirty="0"/>
              <a:t>г., </a:t>
            </a:r>
            <a:r>
              <a:rPr lang="en-US" sz="1000" dirty="0"/>
              <a:t>Chilean Blueberry Committee, 2018 </a:t>
            </a:r>
            <a:r>
              <a:rPr lang="ru-RU" sz="1000" dirty="0"/>
              <a:t>г., </a:t>
            </a:r>
            <a:r>
              <a:rPr lang="en-US" sz="1000" dirty="0"/>
              <a:t>International Blueberry Organization (IBO), 2018 </a:t>
            </a:r>
            <a:r>
              <a:rPr lang="ru-RU" sz="1000" dirty="0"/>
              <a:t>г., </a:t>
            </a:r>
            <a:r>
              <a:rPr lang="en-US" sz="1000" dirty="0" err="1"/>
              <a:t>Retamales</a:t>
            </a:r>
            <a:r>
              <a:rPr lang="en-US" sz="1000" dirty="0"/>
              <a:t> J.B. &amp; Hancock J.F., 2018, Blueberries, 2nd Edition, </a:t>
            </a:r>
            <a:r>
              <a:rPr lang="ru-RU" sz="1000" dirty="0"/>
              <a:t>Министерства сельского хозяйства США (</a:t>
            </a:r>
            <a:r>
              <a:rPr lang="en-US" sz="1000" dirty="0"/>
              <a:t>USDA), 2018 </a:t>
            </a:r>
            <a:r>
              <a:rPr lang="ru-RU" sz="1000" dirty="0"/>
              <a:t>г., </a:t>
            </a:r>
            <a:r>
              <a:rPr lang="en-US" sz="1000" dirty="0" err="1"/>
              <a:t>FoodNews</a:t>
            </a:r>
            <a:r>
              <a:rPr lang="en-US" sz="1000" dirty="0"/>
              <a:t>, 2018 </a:t>
            </a:r>
            <a:r>
              <a:rPr lang="ru-RU" sz="1000" dirty="0"/>
              <a:t>г.</a:t>
            </a:r>
            <a:endParaRPr lang="en-US" sz="1000" dirty="0"/>
          </a:p>
          <a:p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36A5C250-4EC0-F34C-BF62-7C64CD8A3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1" y="5364956"/>
            <a:ext cx="1320142" cy="656881"/>
          </a:xfrm>
        </p:spPr>
        <p:txBody>
          <a:bodyPr/>
          <a:lstStyle/>
          <a:p>
            <a:pPr algn="l"/>
            <a:r>
              <a:rPr lang="ru-RU" dirty="0"/>
              <a:t>Производство и рынок ягод в мире и в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222408689"/>
      </p:ext>
    </p:extLst>
  </p:cSld>
  <p:clrMapOvr>
    <a:masterClrMapping/>
  </p:clrMapOvr>
</p:sld>
</file>

<file path=ppt/theme/theme1.xml><?xml version="1.0" encoding="utf-8"?>
<a:theme xmlns:a="http://schemas.openxmlformats.org/drawingml/2006/main" name="Wf17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hibition_template_16х9" id="{A077F074-2D96-424A-8138-DB26D9E81369}" vid="{F7A9F571-0041-7A4C-8F8D-56C158584FD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Wf17_presentation</Template>
  <TotalTime>5814</TotalTime>
  <Words>2658</Words>
  <Application>Microsoft Macintosh PowerPoint</Application>
  <PresentationFormat>Произвольный</PresentationFormat>
  <Paragraphs>550</Paragraphs>
  <Slides>32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(Основной текст)</vt:lpstr>
      <vt:lpstr>Wf17_presentation</vt:lpstr>
      <vt:lpstr>Производство и рынок ягод в мире и в России </vt:lpstr>
      <vt:lpstr>Производство ягод</vt:lpstr>
      <vt:lpstr>Структура производства по культурам</vt:lpstr>
      <vt:lpstr>Экспорт ягод</vt:lpstr>
      <vt:lpstr>Экспорт ягод</vt:lpstr>
      <vt:lpstr>Цены</vt:lpstr>
      <vt:lpstr>Цены</vt:lpstr>
      <vt:lpstr>Площади выращивания </vt:lpstr>
      <vt:lpstr>Урожайность</vt:lpstr>
      <vt:lpstr>Основные производители земляники</vt:lpstr>
      <vt:lpstr>Урожайность земляники</vt:lpstr>
      <vt:lpstr>Основные производители малины</vt:lpstr>
      <vt:lpstr>Урожайность малины</vt:lpstr>
      <vt:lpstr>Основные производители клюквы</vt:lpstr>
      <vt:lpstr>Урожайность клюквы</vt:lpstr>
      <vt:lpstr>Основные производители голубики</vt:lpstr>
      <vt:lpstr>Урожайность голубики</vt:lpstr>
      <vt:lpstr>Объем рынка ягод в России (тыс. тонн)</vt:lpstr>
      <vt:lpstr>Доли различных культур в объеме производства</vt:lpstr>
      <vt:lpstr>Импорт ягод</vt:lpstr>
      <vt:lpstr>Импорт земляники</vt:lpstr>
      <vt:lpstr>Импорт земляники</vt:lpstr>
      <vt:lpstr>Импорт малины </vt:lpstr>
      <vt:lpstr>Импорт малины</vt:lpstr>
      <vt:lpstr>Импорт ежевики</vt:lpstr>
      <vt:lpstr>Импорт ежевики</vt:lpstr>
      <vt:lpstr>Импорт клюквы и голубики</vt:lpstr>
      <vt:lpstr>Импорт клюквы и голубики</vt:lpstr>
      <vt:lpstr>Импорт смородины и крыжовника</vt:lpstr>
      <vt:lpstr>Импорт смородины и крыжовника</vt:lpstr>
      <vt:lpstr>Изменения цен</vt:lpstr>
      <vt:lpstr>Благодарю за внимание! Вопросы?</vt:lpstr>
    </vt:vector>
  </TitlesOfParts>
  <Manager/>
  <Company>Berry-Union.RU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Berry-Union.RU</dc:title>
  <dc:subject/>
  <dc:creator>Berry-Union.RU</dc:creator>
  <cp:keywords/>
  <dc:description/>
  <cp:lastModifiedBy>Пользователь Microsoft Office</cp:lastModifiedBy>
  <cp:revision>67</cp:revision>
  <cp:lastPrinted>2017-09-01T08:27:00Z</cp:lastPrinted>
  <dcterms:created xsi:type="dcterms:W3CDTF">2017-08-31T15:35:35Z</dcterms:created>
  <dcterms:modified xsi:type="dcterms:W3CDTF">2020-04-20T11:30:31Z</dcterms:modified>
  <cp:category/>
</cp:coreProperties>
</file>